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Автоматизация звука Ш в словах и предложениях</a:t>
            </a:r>
            <a:endParaRPr lang="ru-RU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-автоматизировать звук Ш  в словах и предложениях;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развивать фонематический слух;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формировать навык слогового анализа;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активизировать предметный словарь;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совершенствовать грамматический строй.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</a:rPr>
              <a:t>1. Развитие фонематического слуха детей</a:t>
            </a:r>
            <a:endParaRPr lang="ru-RU" sz="32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>
            <a:normAutofit/>
          </a:bodyPr>
          <a:lstStyle/>
          <a:p>
            <a:pPr algn="just"/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Повторить только слова со звуком Ш в середине.</a:t>
            </a:r>
          </a:p>
          <a:p>
            <a:pPr algn="just"/>
            <a:endParaRPr lang="ru-RU" sz="28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Пешеход, шалун, левша, крыша, шеренга, пушок, душа, пташка, шифр, мишура, карандаш, кошелек, лаваш, букашка, шляпа, девушка, аншлаг, шаблон,  плюш, вермишель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>2. Работа в тетрадях</a:t>
            </a:r>
            <a:endParaRPr lang="ru-RU" sz="36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64163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Назови</a:t>
            </a:r>
            <a: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картинки, в названиях которых есть звук Ш (звук может быть в начале, в середине или конце слова).</a:t>
            </a:r>
          </a:p>
          <a:p>
            <a:pPr algn="just"/>
            <a: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Разделить </a:t>
            </a:r>
            <a: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эти слова на </a:t>
            </a:r>
            <a: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слоги.</a:t>
            </a:r>
            <a:endParaRPr lang="ru-RU" sz="2400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im7-tub-ru.yandex.net/i?id=248656478-04-72&amp;n=2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2514600"/>
            <a:ext cx="1903095" cy="1424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5-tub-ru.yandex.net/i?id=177758892-13-72&amp;n=21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38400" y="2590800"/>
            <a:ext cx="1541780" cy="1424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0-tub-ru.yandex.net/i?id=178466434-29-72&amp;n=2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76800" y="2438400"/>
            <a:ext cx="1042035" cy="1424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>3. Дополнительные задания</a:t>
            </a:r>
            <a:endParaRPr lang="ru-RU" sz="36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Подобрать слова к обобщающим понятиям:</a:t>
            </a:r>
          </a:p>
          <a:p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Одежда</a:t>
            </a:r>
          </a:p>
          <a:p>
            <a:endParaRPr lang="ru-RU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Посуда</a:t>
            </a:r>
          </a:p>
          <a:p>
            <a:endParaRPr lang="ru-RU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Фрукты</a:t>
            </a:r>
          </a:p>
          <a:p>
            <a:endParaRPr lang="ru-RU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Животные</a:t>
            </a:r>
          </a:p>
          <a:p>
            <a:endParaRPr lang="ru-RU" dirty="0" smtClean="0"/>
          </a:p>
          <a:p>
            <a:endParaRPr lang="ru-RU" dirty="0" smtClean="0"/>
          </a:p>
          <a:p>
            <a:pPr algn="just"/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Придумать свои слова (не менее двух к данным обобщающим понятиям.</a:t>
            </a:r>
            <a:endParaRPr lang="ru-RU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im7-tub-ru.yandex.net/i?id=248656478-04-72&amp;n=2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67401" y="2438400"/>
            <a:ext cx="1524000" cy="1120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0-tub-ru.yandex.net/i?id=178466434-29-72&amp;n=21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2800" y="3429000"/>
            <a:ext cx="1042035" cy="1424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5-tub-ru.yandex.net/i?id=177758892-13-72&amp;n=2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95800" y="1524000"/>
            <a:ext cx="129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>Отгадать загадку</a:t>
            </a:r>
            <a:endParaRPr lang="ru-RU" sz="36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/>
          <a:lstStyle/>
          <a:p>
            <a:pPr algn="ctr"/>
            <a:endParaRPr lang="ru-RU" b="1" dirty="0" smtClean="0">
              <a:solidFill>
                <a:srgbClr val="7030A0"/>
              </a:solidFill>
              <a:latin typeface="Monotype Corsiva" pitchFamily="66" charset="0"/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7030A0"/>
                </a:solidFill>
                <a:latin typeface="Monotype Corsiva" pitchFamily="66" charset="0"/>
              </a:rPr>
              <a:t>За ручку возьмем, 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7030A0"/>
                </a:solidFill>
                <a:latin typeface="Monotype Corsiva" pitchFamily="66" charset="0"/>
              </a:rPr>
              <a:t>Через носик нальем.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7030A0"/>
                </a:solidFill>
                <a:latin typeface="Monotype Corsiva" pitchFamily="66" charset="0"/>
              </a:rPr>
              <a:t>И сок, и компот хранить можно в нем.</a:t>
            </a:r>
            <a:endParaRPr lang="ru-RU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Monotype Corsiva" pitchFamily="66" charset="0"/>
              </a:rPr>
              <a:t>Составить из данных слов предложение:</a:t>
            </a:r>
            <a:endParaRPr lang="ru-RU" sz="36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87963"/>
          </a:xfrm>
        </p:spPr>
        <p:txBody>
          <a:bodyPr/>
          <a:lstStyle/>
          <a:p>
            <a:pPr algn="just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Простокваша, налить, холодный, в, Маша, кувшин.</a:t>
            </a:r>
          </a:p>
          <a:p>
            <a:pPr algn="just"/>
            <a:r>
              <a:rPr lang="ru-RU" sz="2400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Закончить предложения словом кувшины, правильно изменяя окончание. Проговорить предложения целиком.</a:t>
            </a:r>
          </a:p>
          <a:p>
            <a:pPr algn="just"/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 полке стоят красивые …. (кувшины)</a:t>
            </a:r>
          </a:p>
          <a:p>
            <a:pPr algn="just"/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музее много старинных …(кувшинов)</a:t>
            </a:r>
          </a:p>
          <a:p>
            <a:pPr algn="just"/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Посетители подошли к глиняным…(кувшинам)</a:t>
            </a:r>
          </a:p>
          <a:p>
            <a:pPr algn="just"/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Они рассматривают узоры на …(кувшинах)</a:t>
            </a:r>
          </a:p>
          <a:p>
            <a:pPr algn="just"/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Многие художники рисовали натюрморты с …(кувшинами)</a:t>
            </a:r>
            <a:endParaRPr lang="ru-RU" sz="2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281517">
            <a:off x="2978963" y="2261044"/>
            <a:ext cx="5537875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МОЛОДЦЫ!!!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241</Words>
  <Application>Microsoft Office PowerPoint</Application>
  <PresentationFormat>Экран (4:3)</PresentationFormat>
  <Paragraphs>39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Monotype Corsiva</vt:lpstr>
      <vt:lpstr>Times New Roman</vt:lpstr>
      <vt:lpstr>Office Theme</vt:lpstr>
      <vt:lpstr>Автоматизация звука Ш в словах и предложениях</vt:lpstr>
      <vt:lpstr>1. Развитие фонематического слуха детей</vt:lpstr>
      <vt:lpstr>2. Работа в тетрадях</vt:lpstr>
      <vt:lpstr>3. Дополнительные задания</vt:lpstr>
      <vt:lpstr>Отгадать загадку</vt:lpstr>
      <vt:lpstr>Составить из данных слов предложение:</vt:lpstr>
      <vt:lpstr>МОЛОДЦЫ!!!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Автоматизация звука Ш в словах и предложениях</dc:title>
  <cp:lastModifiedBy>Логопед</cp:lastModifiedBy>
  <cp:revision>6</cp:revision>
  <dcterms:modified xsi:type="dcterms:W3CDTF">2022-10-11T09:28:43Z</dcterms:modified>
</cp:coreProperties>
</file>