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Автоматизация звука Ш в словах и предложениях.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Цель: автоматизировать звук Ш в словах и предложениях; развивать  фонематический слух; активизировать глагольный словарь и словарь признаков; совершенствовать грамматический строй.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Развитие фонематического слуха детей.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Повторить только слова со звуком Ш в конце слова.</a:t>
            </a:r>
          </a:p>
          <a:p>
            <a:endParaRPr lang="ru-RU" dirty="0" smtClean="0"/>
          </a:p>
          <a:p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Шмель, камыш, суша, финиш, душ, ошибка, выигрыш, парашют, глушь, штраф, гуашь, детеныш, мартышка, пышный, шанс, змееныш, фишка, шпион, грош, капюшон, ветошь.</a:t>
            </a:r>
            <a:endParaRPr lang="ru-RU" sz="36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2Работа в тетрадях.</a:t>
            </a:r>
            <a:br>
              <a:rPr lang="ru-RU" sz="2700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Назвать </a:t>
            </a:r>
            <a:r>
              <a:rPr lang="ru-RU" sz="2700" dirty="0" smtClean="0">
                <a:solidFill>
                  <a:srgbClr val="C00000"/>
                </a:solidFill>
              </a:rPr>
              <a:t>картинки, </a:t>
            </a:r>
            <a:r>
              <a:rPr lang="ru-RU" sz="2700" dirty="0" smtClean="0">
                <a:solidFill>
                  <a:srgbClr val="C00000"/>
                </a:solidFill>
              </a:rPr>
              <a:t>в которых есть звук Ш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Admin\Рабочий стол\картинки\i (17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1704213" cy="12001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219200"/>
            <a:ext cx="1905000" cy="142875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картинки\i (2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447800"/>
            <a:ext cx="2057400" cy="1733764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картинки\i (2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400" y="2971800"/>
            <a:ext cx="2235200" cy="167640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картинки\i (2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2895600"/>
            <a:ext cx="1905000" cy="1519947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картинки\i (2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3733800"/>
            <a:ext cx="1962150" cy="1962150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картинки\i (25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24200" y="4648200"/>
            <a:ext cx="1600200" cy="192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Задать вопрос к каждой картинке: кто? Или что?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«Что?» –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«Кто» - мышь</a:t>
            </a:r>
            <a:endParaRPr lang="ru-RU" dirty="0"/>
          </a:p>
        </p:txBody>
      </p:sp>
      <p:pic>
        <p:nvPicPr>
          <p:cNvPr id="5" name="Picture 2" descr="C:\Documents and Settings\Admin\Рабочий стол\картинки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28800"/>
            <a:ext cx="1704213" cy="1200150"/>
          </a:xfrm>
          <a:prstGeom prst="rect">
            <a:avLst/>
          </a:prstGeom>
          <a:noFill/>
        </p:spPr>
      </p:pic>
      <p:pic>
        <p:nvPicPr>
          <p:cNvPr id="6" name="Picture 8" descr="C:\Documents and Settings\Admin\Рабочий стол\картинки\i (2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524000"/>
            <a:ext cx="1600200" cy="1920240"/>
          </a:xfrm>
          <a:prstGeom prst="rect">
            <a:avLst/>
          </a:prstGeom>
          <a:noFill/>
        </p:spPr>
      </p:pic>
      <p:pic>
        <p:nvPicPr>
          <p:cNvPr id="7" name="Picture 3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953000"/>
            <a:ext cx="1905000" cy="1428750"/>
          </a:xfrm>
          <a:prstGeom prst="rect">
            <a:avLst/>
          </a:prstGeom>
          <a:noFill/>
        </p:spPr>
      </p:pic>
      <p:pic>
        <p:nvPicPr>
          <p:cNvPr id="9" name="Picture 6" descr="C:\Documents and Settings\Admin\Рабочий стол\картинки\i (2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495800"/>
            <a:ext cx="1905000" cy="15199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3. Дополнительные задания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Подобрать  к названным картинкам слова – признаки и слова – действия.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Шпага (какая?) - …. Острая</a:t>
            </a:r>
          </a:p>
          <a:p>
            <a:r>
              <a:rPr lang="ru-RU" dirty="0" smtClean="0"/>
              <a:t>Шпага (что делает?) - … колет</a:t>
            </a:r>
          </a:p>
          <a:p>
            <a:r>
              <a:rPr lang="ru-RU" dirty="0" smtClean="0"/>
              <a:t>Мышь (какая?) - …. Шустрая</a:t>
            </a:r>
          </a:p>
          <a:p>
            <a:r>
              <a:rPr lang="ru-RU" dirty="0" smtClean="0"/>
              <a:t>Мышь ( что делает?) - …. Шуршит</a:t>
            </a:r>
          </a:p>
          <a:p>
            <a:r>
              <a:rPr lang="ru-RU" dirty="0" smtClean="0"/>
              <a:t>Лягушка (какая?) - …..</a:t>
            </a:r>
          </a:p>
          <a:p>
            <a:r>
              <a:rPr lang="ru-RU" dirty="0" smtClean="0"/>
              <a:t>Лягушка (что делает?) - …..</a:t>
            </a:r>
          </a:p>
          <a:p>
            <a:r>
              <a:rPr lang="ru-RU" dirty="0" smtClean="0"/>
              <a:t>Избушка (какая?) - …..</a:t>
            </a:r>
          </a:p>
          <a:p>
            <a:r>
              <a:rPr lang="ru-RU" dirty="0" smtClean="0"/>
              <a:t>Избушка (что делает?) - ….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B050"/>
                </a:solidFill>
              </a:rPr>
              <a:t>Произнеси полученные фразы целиком.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Острая шпага колит. Шустрая мышь шуршит.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Отгадай загадку.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382000" cy="49530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 уголочке за </a:t>
            </a:r>
            <a:r>
              <a:rPr lang="ru-RU" dirty="0" err="1" smtClean="0"/>
              <a:t>печушкой</a:t>
            </a:r>
            <a:r>
              <a:rPr lang="ru-RU" dirty="0" smtClean="0"/>
              <a:t>                     </a:t>
            </a:r>
          </a:p>
          <a:p>
            <a:r>
              <a:rPr lang="ru-RU" dirty="0" smtClean="0"/>
              <a:t>Шуршат резвые девчушки,</a:t>
            </a:r>
          </a:p>
          <a:p>
            <a:r>
              <a:rPr lang="ru-RU" dirty="0" smtClean="0"/>
              <a:t>Любят сухари и пышки,</a:t>
            </a:r>
          </a:p>
          <a:p>
            <a:r>
              <a:rPr lang="ru-RU" dirty="0" smtClean="0"/>
              <a:t>А зовут </a:t>
            </a:r>
            <a:r>
              <a:rPr lang="ru-RU" dirty="0" err="1" smtClean="0"/>
              <a:t>девчушок</a:t>
            </a:r>
            <a:r>
              <a:rPr lang="ru-RU" dirty="0" smtClean="0"/>
              <a:t> …..                               </a:t>
            </a:r>
          </a:p>
          <a:p>
            <a:r>
              <a:rPr lang="ru-RU" dirty="0" smtClean="0"/>
              <a:t>                                         </a:t>
            </a:r>
          </a:p>
          <a:p>
            <a:endParaRPr lang="ru-RU" dirty="0" smtClean="0"/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Назвать все лова со звуком Ш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4" name="Picture 6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4290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Выучить стих  наизусть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7772400" cy="5334000"/>
          </a:xfrm>
        </p:spPr>
        <p:txBody>
          <a:bodyPr/>
          <a:lstStyle/>
          <a:p>
            <a:pPr algn="ctr"/>
            <a:r>
              <a:rPr lang="ru-RU" dirty="0" smtClean="0"/>
              <a:t>Мышь как мышь,</a:t>
            </a:r>
          </a:p>
          <a:p>
            <a:pPr algn="ctr"/>
            <a:r>
              <a:rPr lang="ru-RU" dirty="0" smtClean="0"/>
              <a:t>Сама с вершок!</a:t>
            </a:r>
          </a:p>
          <a:p>
            <a:pPr algn="ctr"/>
            <a:r>
              <a:rPr lang="ru-RU" dirty="0" smtClean="0"/>
              <a:t>Влезла мышка на мешок.</a:t>
            </a:r>
          </a:p>
          <a:p>
            <a:pPr algn="ctr"/>
            <a:r>
              <a:rPr lang="ru-RU" dirty="0" smtClean="0"/>
              <a:t>Позвала к себе мышат – </a:t>
            </a:r>
          </a:p>
          <a:p>
            <a:pPr algn="ctr"/>
            <a:r>
              <a:rPr lang="ru-RU" dirty="0" smtClean="0"/>
              <a:t>Пусть крупою </a:t>
            </a:r>
            <a:r>
              <a:rPr lang="ru-RU" dirty="0" err="1" smtClean="0"/>
              <a:t>пошуршат</a:t>
            </a:r>
            <a:r>
              <a:rPr lang="ru-RU" dirty="0" smtClean="0"/>
              <a:t>!</a:t>
            </a:r>
          </a:p>
          <a:p>
            <a:pPr algn="ctr"/>
            <a:r>
              <a:rPr lang="ru-RU" dirty="0" err="1" smtClean="0"/>
              <a:t>Пошуршать</a:t>
            </a:r>
            <a:r>
              <a:rPr lang="ru-RU" dirty="0" smtClean="0"/>
              <a:t> бы </a:t>
            </a:r>
            <a:r>
              <a:rPr lang="ru-RU" dirty="0" err="1" smtClean="0"/>
              <a:t>пошуршали</a:t>
            </a:r>
            <a:r>
              <a:rPr lang="ru-RU" dirty="0" smtClean="0"/>
              <a:t>!</a:t>
            </a:r>
          </a:p>
          <a:p>
            <a:pPr algn="ctr"/>
            <a:r>
              <a:rPr lang="ru-RU" dirty="0" smtClean="0"/>
              <a:t>Только кошки помешали…  </a:t>
            </a:r>
          </a:p>
          <a:p>
            <a:pPr algn="ctr"/>
            <a:r>
              <a:rPr lang="ru-RU" dirty="0" smtClean="0"/>
              <a:t>                   </a:t>
            </a:r>
            <a:endParaRPr lang="ru-RU" dirty="0"/>
          </a:p>
        </p:txBody>
      </p:sp>
      <p:pic>
        <p:nvPicPr>
          <p:cNvPr id="3077" name="Picture 5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648200"/>
            <a:ext cx="1905000" cy="1428750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724400"/>
            <a:ext cx="1905000" cy="1428750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картинки\i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7244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250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Calibri</vt:lpstr>
      <vt:lpstr>Cambria</vt:lpstr>
      <vt:lpstr>Franklin Gothic Book</vt:lpstr>
      <vt:lpstr>Monotype Corsiva</vt:lpstr>
      <vt:lpstr>Perpetua</vt:lpstr>
      <vt:lpstr>Wingdings 2</vt:lpstr>
      <vt:lpstr>Справедливость</vt:lpstr>
      <vt:lpstr>Автоматизация звука Ш в словах и предложениях.</vt:lpstr>
      <vt:lpstr>1. Развитие фонематического слуха детей.</vt:lpstr>
      <vt:lpstr>2Работа в тетрадях. Назвать картинки, в которых есть звук Ш</vt:lpstr>
      <vt:lpstr>Задать вопрос к каждой картинке: кто? Или что?</vt:lpstr>
      <vt:lpstr>3. Дополнительные задания Подобрать  к названным картинкам слова – признаки и слова – действия.</vt:lpstr>
      <vt:lpstr>Отгадай загадку.  </vt:lpstr>
      <vt:lpstr>Выучить стих  наизусть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Ш в словах и предложениях.</dc:title>
  <cp:lastModifiedBy>Логопед</cp:lastModifiedBy>
  <cp:revision>6</cp:revision>
  <dcterms:modified xsi:type="dcterms:W3CDTF">2022-10-11T09:27:24Z</dcterms:modified>
</cp:coreProperties>
</file>