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0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3715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Monotype Corsiva" pitchFamily="66" charset="0"/>
              </a:rPr>
              <a:t>1</a:t>
            </a: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. Развитие фонематического слуха детей.</a:t>
            </a:r>
            <a:b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Повторить толь ко слова со звуком Ш в начале слова.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905000"/>
            <a:ext cx="7772400" cy="4191000"/>
          </a:xfrm>
        </p:spPr>
        <p:txBody>
          <a:bodyPr>
            <a:noAutofit/>
          </a:bodyPr>
          <a:lstStyle/>
          <a:p>
            <a:pPr algn="just"/>
            <a:r>
              <a:rPr lang="ru-RU" sz="3600" dirty="0" smtClean="0"/>
              <a:t>Шаг, каша, шахта, малыш, афиша, Шапокляк, пушинка, тушь, глупыш, кошелек, шоссе, клавиши, шампунь, шорох, башня, шумовка, уши, шаль, вешалка, шутка, юноша, шелест.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2. Работа в тетрадях</a:t>
            </a: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Назови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картинки, в названиях которых есть звук Ш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http://www.verstov.info/uploads/posts/2010-08/1282557104_kamysh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1905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3-tub-ru.yandex.net/i?id=101154170-02-7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9812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122185542-12-7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828800"/>
            <a:ext cx="17240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1-tub-ru.yandex.net/i?id=125487143-50-7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4343400"/>
            <a:ext cx="18097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2-tub-ru.yandex.net/i?id=465762193-00-7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2057400"/>
            <a:ext cx="16478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5-tub-ru.yandex.net/i?id=133224730-13-72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3733800"/>
            <a:ext cx="15906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1-tub-ru.yandex.net/i?id=236489507-64-72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62200" y="3581400"/>
            <a:ext cx="1905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6-tub-ru.yandex.net/i?id=132781110-58-72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62400" y="4800600"/>
            <a:ext cx="24955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1 машина, 2, 3, 4, 5,6,7……</a:t>
            </a: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1 камыш, 2, 3, 4, 5,6,7……</a:t>
            </a: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1 шапка, 2, 3, 4, 5,6,7……</a:t>
            </a: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1 ромашка, 2, 3, 4, 5,6,7……</a:t>
            </a: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1 карандаш, 2, 3, 4, 5,6,7……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Посчитать от 1 до 7 с названиями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картинок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http://im3-tub-ru.yandex.net/i?id=101154170-02-7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295400"/>
            <a:ext cx="14287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6-tub-ru.yandex.net/i?id=98779297-28-7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209800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-ru.yandex.net/i?id=216666035-10-7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3048000"/>
            <a:ext cx="14287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1-tub-ru.yandex.net/i?id=236489507-64-7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3810000"/>
            <a:ext cx="18097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5-tub-ru.yandex.net/i?id=133224730-13-7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5029200"/>
            <a:ext cx="18954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72129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Цветет …..(ромашка)</a:t>
            </a:r>
          </a:p>
          <a:p>
            <a:endParaRPr lang="ru-RU" dirty="0" smtClean="0"/>
          </a:p>
          <a:p>
            <a:r>
              <a:rPr lang="ru-RU" dirty="0" smtClean="0"/>
              <a:t>Рисует …. (карандаш)</a:t>
            </a:r>
          </a:p>
          <a:p>
            <a:endParaRPr lang="ru-RU" dirty="0" smtClean="0"/>
          </a:p>
          <a:p>
            <a:r>
              <a:rPr lang="ru-RU" dirty="0" smtClean="0"/>
              <a:t>Едет….(машина)</a:t>
            </a:r>
          </a:p>
          <a:p>
            <a:endParaRPr lang="ru-RU" dirty="0" smtClean="0"/>
          </a:p>
          <a:p>
            <a:r>
              <a:rPr lang="ru-RU" dirty="0" smtClean="0"/>
              <a:t>Растет на болоте …. (камыш)</a:t>
            </a:r>
          </a:p>
          <a:p>
            <a:endParaRPr lang="ru-RU" dirty="0" smtClean="0"/>
          </a:p>
          <a:p>
            <a:r>
              <a:rPr lang="ru-RU" dirty="0" smtClean="0"/>
              <a:t>Лежит в шкафу …. (шапка)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33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3. Дополнительные задания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Подобрать к действию подходящий предмет  и произнести фразу целиком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m1-tub-ru.yandex.net/i?id=236489507-64-7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600200"/>
            <a:ext cx="20383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5-tub-ru.yandex.net/i?id=133224730-13-7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590800"/>
            <a:ext cx="152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3-tub-ru.yandex.net/i?id=101154170-02-7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3352800"/>
            <a:ext cx="14287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6-tub-ru.yandex.net/i?id=98779297-28-7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4419600"/>
            <a:ext cx="190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7-tub-ru.yandex.net/i?id=122185542-12-7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5429250"/>
            <a:ext cx="13430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Дорога едет по машине. (Машина едет по дороге).</a:t>
            </a:r>
          </a:p>
          <a:p>
            <a:r>
              <a:rPr lang="ru-RU" dirty="0" smtClean="0"/>
              <a:t>Миша точит карандаш мясорубкой. ( Миша точит карандаш точилкой).</a:t>
            </a:r>
          </a:p>
          <a:p>
            <a:r>
              <a:rPr lang="ru-RU" dirty="0" smtClean="0"/>
              <a:t>На бабочке сидит ромашка. (На ромашке сидит бабочка)</a:t>
            </a:r>
          </a:p>
          <a:p>
            <a:r>
              <a:rPr lang="ru-RU" dirty="0" smtClean="0"/>
              <a:t>Камыш растет на клумбе. (Камыш растет на болоте).</a:t>
            </a:r>
          </a:p>
          <a:p>
            <a:r>
              <a:rPr lang="ru-RU" dirty="0" smtClean="0"/>
              <a:t>Паша надел шапку на нос. (Паша надел шапку на голову).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Исправить ошибки в предложениях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Машина – это транспорт.</a:t>
            </a:r>
          </a:p>
          <a:p>
            <a:r>
              <a:rPr lang="ru-RU" dirty="0" smtClean="0"/>
              <a:t>Ромашка – это фрукт.</a:t>
            </a:r>
          </a:p>
          <a:p>
            <a:r>
              <a:rPr lang="ru-RU" dirty="0" smtClean="0"/>
              <a:t>Карандаш – это мебель.</a:t>
            </a:r>
          </a:p>
          <a:p>
            <a:r>
              <a:rPr lang="ru-RU" dirty="0" smtClean="0"/>
              <a:t>Камыш – это растение.</a:t>
            </a:r>
          </a:p>
          <a:p>
            <a:r>
              <a:rPr lang="ru-RU" dirty="0" smtClean="0"/>
              <a:t>Шапка – это обувь.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100" dirty="0" smtClean="0">
                <a:solidFill>
                  <a:srgbClr val="FF0000"/>
                </a:solidFill>
                <a:latin typeface="Monotype Corsiva" pitchFamily="66" charset="0"/>
              </a:rPr>
              <a:t>Послушать, правильно ли  подобраны к словам обобщающие понятия? Исправить, если не правильно</a:t>
            </a:r>
            <a:endParaRPr lang="ru-RU" sz="31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026091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Наш малыш из камыша для мышонка - малыша</a:t>
            </a: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Выучить чистоговорку. Проговорить ее несколько раз сначала в медленном темпе, а затем быстром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МОЛОДЕЦ!!!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</TotalTime>
  <Words>276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Lucida Sans Unicode</vt:lpstr>
      <vt:lpstr>Monotype Corsiva</vt:lpstr>
      <vt:lpstr>Times New Roman</vt:lpstr>
      <vt:lpstr>Verdana</vt:lpstr>
      <vt:lpstr>Wingdings 2</vt:lpstr>
      <vt:lpstr>Wingdings 3</vt:lpstr>
      <vt:lpstr>Открытая</vt:lpstr>
      <vt:lpstr>1. Развитие фонематического слуха детей. Повторить толь ко слова со звуком Ш в начале слова.</vt:lpstr>
      <vt:lpstr>2. Работа в тетрадях Назови картинки, в названиях которых есть звук Ш</vt:lpstr>
      <vt:lpstr>Посчитать от 1 до 7 с названиями картинок</vt:lpstr>
      <vt:lpstr>3. Дополнительные задания Подобрать к действию подходящий предмет  и произнести фразу целиком</vt:lpstr>
      <vt:lpstr>Исправить ошибки в предложениях</vt:lpstr>
      <vt:lpstr>Послушать, правильно ли  подобраны к словам обобщающие понятия? Исправить, если не правильно</vt:lpstr>
      <vt:lpstr>Выучить чистоговорку. Проговорить ее несколько раз сначала в медленном темпе, а затем быстром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Развитие фонематического слуха детей. Повторить толь ко слова со звуком Ш в начале слова.</dc:title>
  <cp:lastModifiedBy>Логопед</cp:lastModifiedBy>
  <cp:revision>10</cp:revision>
  <dcterms:modified xsi:type="dcterms:W3CDTF">2022-10-11T09:26:19Z</dcterms:modified>
</cp:coreProperties>
</file>