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9" r:id="rId4"/>
  </p:sldMasterIdLst>
  <p:handoutMasterIdLst>
    <p:handoutMasterId r:id="rId18"/>
  </p:handoutMasterIdLst>
  <p:sldIdLst>
    <p:sldId id="257" r:id="rId5"/>
    <p:sldId id="258" r:id="rId6"/>
    <p:sldId id="259" r:id="rId7"/>
    <p:sldId id="269" r:id="rId8"/>
    <p:sldId id="260" r:id="rId9"/>
    <p:sldId id="261" r:id="rId10"/>
    <p:sldId id="264" r:id="rId11"/>
    <p:sldId id="263" r:id="rId12"/>
    <p:sldId id="267" r:id="rId13"/>
    <p:sldId id="265" r:id="rId14"/>
    <p:sldId id="266" r:id="rId15"/>
    <p:sldId id="268" r:id="rId16"/>
    <p:sldId id="26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3052" autoAdjust="0"/>
  </p:normalViewPr>
  <p:slideViewPr>
    <p:cSldViewPr snapToGrid="0">
      <p:cViewPr varScale="1">
        <p:scale>
          <a:sx n="72" d="100"/>
          <a:sy n="72" d="100"/>
        </p:scale>
        <p:origin x="66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gif"/><Relationship Id="rId1" Type="http://schemas.openxmlformats.org/officeDocument/2006/relationships/image" Target="../media/image25.jpg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gif"/><Relationship Id="rId1" Type="http://schemas.openxmlformats.org/officeDocument/2006/relationships/image" Target="../media/image25.jpg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E8CDE0-B920-4902-8838-B70B7E1F8DCF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1838708-9965-424F-85DD-987FB251C4DE}">
      <dgm:prSet phldrT="[Текст]"/>
      <dgm:spPr/>
      <dgm:t>
        <a:bodyPr/>
        <a:lstStyle/>
        <a:p>
          <a:r>
            <a:rPr lang="ru-RU" dirty="0"/>
            <a:t> - Повышение профессионального мастерства педагогов;</a:t>
          </a:r>
          <a:br>
            <a:rPr lang="ru-RU" dirty="0"/>
          </a:br>
          <a:endParaRPr lang="ru-RU" dirty="0"/>
        </a:p>
      </dgm:t>
    </dgm:pt>
    <dgm:pt modelId="{95B6F5B1-7B7E-42B5-9D99-F5732AFBBC9F}" type="parTrans" cxnId="{A815C9C9-097F-4398-98BF-6DAF90BD4AD0}">
      <dgm:prSet/>
      <dgm:spPr/>
      <dgm:t>
        <a:bodyPr/>
        <a:lstStyle/>
        <a:p>
          <a:endParaRPr lang="ru-RU"/>
        </a:p>
      </dgm:t>
    </dgm:pt>
    <dgm:pt modelId="{20C32125-6800-4001-BCFD-7221416B9CDF}" type="sibTrans" cxnId="{A815C9C9-097F-4398-98BF-6DAF90BD4AD0}">
      <dgm:prSet/>
      <dgm:spPr/>
      <dgm:t>
        <a:bodyPr/>
        <a:lstStyle/>
        <a:p>
          <a:endParaRPr lang="ru-RU"/>
        </a:p>
      </dgm:t>
    </dgm:pt>
    <dgm:pt modelId="{04E1D2E9-EAEB-44DE-98BE-4CD966A8A0A1}">
      <dgm:prSet phldrT="[Текст]"/>
      <dgm:spPr/>
      <dgm:t>
        <a:bodyPr/>
        <a:lstStyle/>
        <a:p>
          <a:r>
            <a:rPr lang="ru-RU"/>
            <a:t>- Знакомство педагогов и родителей с приемами изготовления </a:t>
          </a:r>
          <a:r>
            <a:rPr lang="ru-RU" dirty="0" err="1"/>
            <a:t>травянчика</a:t>
          </a:r>
          <a:r>
            <a:rPr lang="ru-RU" dirty="0"/>
            <a:t>.</a:t>
          </a:r>
        </a:p>
      </dgm:t>
    </dgm:pt>
    <dgm:pt modelId="{BAEEFA57-A518-4F86-84F6-00950F755184}" type="parTrans" cxnId="{EBC31B9D-86DA-4664-AA16-1653827CDB21}">
      <dgm:prSet/>
      <dgm:spPr/>
      <dgm:t>
        <a:bodyPr/>
        <a:lstStyle/>
        <a:p>
          <a:endParaRPr lang="ru-RU"/>
        </a:p>
      </dgm:t>
    </dgm:pt>
    <dgm:pt modelId="{969BBC7E-273A-4C8E-9FC6-EE1DEECE748B}" type="sibTrans" cxnId="{EBC31B9D-86DA-4664-AA16-1653827CDB21}">
      <dgm:prSet/>
      <dgm:spPr/>
      <dgm:t>
        <a:bodyPr/>
        <a:lstStyle/>
        <a:p>
          <a:endParaRPr lang="ru-RU"/>
        </a:p>
      </dgm:t>
    </dgm:pt>
    <dgm:pt modelId="{636E8FE9-478D-4E50-A9F4-33685840DE6E}" type="pres">
      <dgm:prSet presAssocID="{89E8CDE0-B920-4902-8838-B70B7E1F8DCF}" presName="diagram" presStyleCnt="0">
        <dgm:presLayoutVars>
          <dgm:dir/>
          <dgm:resizeHandles val="exact"/>
        </dgm:presLayoutVars>
      </dgm:prSet>
      <dgm:spPr/>
    </dgm:pt>
    <dgm:pt modelId="{86A5342E-927F-4028-8347-19D0947F1298}" type="pres">
      <dgm:prSet presAssocID="{C1838708-9965-424F-85DD-987FB251C4DE}" presName="node" presStyleLbl="node1" presStyleIdx="0" presStyleCnt="2">
        <dgm:presLayoutVars>
          <dgm:bulletEnabled val="1"/>
        </dgm:presLayoutVars>
      </dgm:prSet>
      <dgm:spPr/>
    </dgm:pt>
    <dgm:pt modelId="{16750C4A-39C5-4FD7-ABC1-7279C07ED928}" type="pres">
      <dgm:prSet presAssocID="{20C32125-6800-4001-BCFD-7221416B9CDF}" presName="sibTrans" presStyleCnt="0"/>
      <dgm:spPr/>
    </dgm:pt>
    <dgm:pt modelId="{6E6D7116-E073-4DE1-BCF4-8B3224137411}" type="pres">
      <dgm:prSet presAssocID="{04E1D2E9-EAEB-44DE-98BE-4CD966A8A0A1}" presName="node" presStyleLbl="node1" presStyleIdx="1" presStyleCnt="2" custLinFactNeighborX="25144" custLinFactNeighborY="0">
        <dgm:presLayoutVars>
          <dgm:bulletEnabled val="1"/>
        </dgm:presLayoutVars>
      </dgm:prSet>
      <dgm:spPr/>
    </dgm:pt>
  </dgm:ptLst>
  <dgm:cxnLst>
    <dgm:cxn modelId="{EBC31B9D-86DA-4664-AA16-1653827CDB21}" srcId="{89E8CDE0-B920-4902-8838-B70B7E1F8DCF}" destId="{04E1D2E9-EAEB-44DE-98BE-4CD966A8A0A1}" srcOrd="1" destOrd="0" parTransId="{BAEEFA57-A518-4F86-84F6-00950F755184}" sibTransId="{969BBC7E-273A-4C8E-9FC6-EE1DEECE748B}"/>
    <dgm:cxn modelId="{6614F6ED-32D2-45FE-9995-740502E4121B}" type="presOf" srcId="{C1838708-9965-424F-85DD-987FB251C4DE}" destId="{86A5342E-927F-4028-8347-19D0947F1298}" srcOrd="0" destOrd="0" presId="urn:microsoft.com/office/officeart/2005/8/layout/default"/>
    <dgm:cxn modelId="{BE8661BB-B203-4116-83F4-B96E98DA837B}" type="presOf" srcId="{89E8CDE0-B920-4902-8838-B70B7E1F8DCF}" destId="{636E8FE9-478D-4E50-A9F4-33685840DE6E}" srcOrd="0" destOrd="0" presId="urn:microsoft.com/office/officeart/2005/8/layout/default"/>
    <dgm:cxn modelId="{A815C9C9-097F-4398-98BF-6DAF90BD4AD0}" srcId="{89E8CDE0-B920-4902-8838-B70B7E1F8DCF}" destId="{C1838708-9965-424F-85DD-987FB251C4DE}" srcOrd="0" destOrd="0" parTransId="{95B6F5B1-7B7E-42B5-9D99-F5732AFBBC9F}" sibTransId="{20C32125-6800-4001-BCFD-7221416B9CDF}"/>
    <dgm:cxn modelId="{4E6F896F-F9CD-4ED9-91A4-B2BEB4E37C81}" type="presOf" srcId="{04E1D2E9-EAEB-44DE-98BE-4CD966A8A0A1}" destId="{6E6D7116-E073-4DE1-BCF4-8B3224137411}" srcOrd="0" destOrd="0" presId="urn:microsoft.com/office/officeart/2005/8/layout/default"/>
    <dgm:cxn modelId="{52B11908-3BD6-4614-888B-BFD8FE7EF43F}" type="presParOf" srcId="{636E8FE9-478D-4E50-A9F4-33685840DE6E}" destId="{86A5342E-927F-4028-8347-19D0947F1298}" srcOrd="0" destOrd="0" presId="urn:microsoft.com/office/officeart/2005/8/layout/default"/>
    <dgm:cxn modelId="{4FFF1B8B-E032-4CD0-BFBA-A19D7E7906FA}" type="presParOf" srcId="{636E8FE9-478D-4E50-A9F4-33685840DE6E}" destId="{16750C4A-39C5-4FD7-ABC1-7279C07ED928}" srcOrd="1" destOrd="0" presId="urn:microsoft.com/office/officeart/2005/8/layout/default"/>
    <dgm:cxn modelId="{0BFE3D12-87B9-48CF-854B-7BD4387D35C9}" type="presParOf" srcId="{636E8FE9-478D-4E50-A9F4-33685840DE6E}" destId="{6E6D7116-E073-4DE1-BCF4-8B3224137411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10830B-D5C5-4760-8418-E06C3E3A4206}" type="doc">
      <dgm:prSet loTypeId="urn:microsoft.com/office/officeart/2005/8/layout/pList1" loCatId="list" qsTypeId="urn:microsoft.com/office/officeart/2005/8/quickstyle/3d1" qsCatId="3D" csTypeId="urn:microsoft.com/office/officeart/2005/8/colors/accent1_2" csCatId="accent1" phldr="1"/>
      <dgm:spPr/>
    </dgm:pt>
    <dgm:pt modelId="{AD92F3E4-1737-4274-8E22-C32DC015B468}">
      <dgm:prSet custT="1"/>
      <dgm:spPr/>
      <dgm:t>
        <a:bodyPr/>
        <a:lstStyle/>
        <a:p>
          <a:pPr algn="ctr"/>
          <a:r>
            <a:rPr lang="ru-RU" sz="20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1. Опилки</a:t>
          </a:r>
        </a:p>
      </dgm:t>
    </dgm:pt>
    <dgm:pt modelId="{B17E8745-4DBA-4B08-A625-3AAC84188544}" type="parTrans" cxnId="{24AB2F4D-B7E8-4284-B016-FB7A9FAF9C12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B42D5F0-3947-412D-BE24-3D409152626D}" type="sibTrans" cxnId="{24AB2F4D-B7E8-4284-B016-FB7A9FAF9C12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CA4CB5EA-7CE4-488E-8E8C-432419A06DEA}">
      <dgm:prSet custT="1"/>
      <dgm:spPr/>
      <dgm:t>
        <a:bodyPr/>
        <a:lstStyle/>
        <a:p>
          <a:pPr algn="ctr"/>
          <a:r>
            <a:rPr lang="ru-RU" sz="2000" b="1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2. Семена злаков (ячмень, пшеница) или семена газонной травы.</a:t>
          </a:r>
          <a:endParaRPr lang="ru-RU" sz="2000" b="1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DE6FE9-9EEE-4573-81CB-3311FA40ED75}" type="parTrans" cxnId="{8FB6D7BC-A731-4597-992A-383296D9CC76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8C5AA6EF-704A-4283-B0EF-0A75686F19E0}" type="sibTrans" cxnId="{8FB6D7BC-A731-4597-992A-383296D9CC76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868C23E-0BB4-43FF-8A8C-F6701F40639B}">
      <dgm:prSet custT="1"/>
      <dgm:spPr/>
      <dgm:t>
        <a:bodyPr/>
        <a:lstStyle/>
        <a:p>
          <a:pPr algn="ctr"/>
          <a:r>
            <a:rPr lang="ru-RU" sz="2000" b="1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3. Капроновые чулки, колготки</a:t>
          </a:r>
          <a:endParaRPr lang="ru-RU" sz="2000" b="1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B21A2B-3504-498D-97F9-F734DF87BC24}" type="parTrans" cxnId="{05538950-05AD-4F97-BB16-1B8FF53A820A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868DA817-B649-471C-A01D-BBCA7CBF9EB5}" type="sibTrans" cxnId="{05538950-05AD-4F97-BB16-1B8FF53A820A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5FBE25A4-9803-4732-BD61-E16841F36174}">
      <dgm:prSet custT="1"/>
      <dgm:spPr/>
      <dgm:t>
        <a:bodyPr/>
        <a:lstStyle/>
        <a:p>
          <a:pPr algn="ctr"/>
          <a:r>
            <a:rPr lang="ru-RU" sz="2000" b="1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4. Ножницы.</a:t>
          </a:r>
          <a:endParaRPr lang="ru-RU" sz="2000" b="1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6B4357-A530-44B8-B1F0-5F701EDD29FD}" type="parTrans" cxnId="{D185B3CD-7D37-46E7-9AF1-E9C122F276D6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5BF1BFCA-6577-434A-9A64-A86E7C549BF6}" type="sibTrans" cxnId="{D185B3CD-7D37-46E7-9AF1-E9C122F276D6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B19352FA-D68A-4079-9840-5B41AC076B37}">
      <dgm:prSet custT="1"/>
      <dgm:spPr/>
      <dgm:t>
        <a:bodyPr/>
        <a:lstStyle/>
        <a:p>
          <a:pPr algn="ctr"/>
          <a:r>
            <a:rPr lang="ru-RU" sz="2000" b="1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5. Клей</a:t>
          </a:r>
          <a:endParaRPr lang="ru-RU" sz="2000" b="1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9780E6-B615-4FA7-8A2F-486995364EDF}" type="parTrans" cxnId="{9A11FE41-E8CE-49C5-8BE3-FA70B6B6180F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8FB4B1D0-583F-4A69-B3C0-D2AA1FC504C9}" type="sibTrans" cxnId="{9A11FE41-E8CE-49C5-8BE3-FA70B6B6180F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E6BBB155-617E-43DE-8243-08ED924DA001}">
      <dgm:prSet custT="1"/>
      <dgm:spPr/>
      <dgm:t>
        <a:bodyPr/>
        <a:lstStyle/>
        <a:p>
          <a:pPr algn="ctr"/>
          <a:r>
            <a:rPr lang="ru-RU" sz="2000" b="1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6. Краски акриловые</a:t>
          </a:r>
          <a:endParaRPr lang="ru-RU" sz="2000" b="1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DC4B92-6690-4F89-B948-D0886069091D}" type="parTrans" cxnId="{1EDB396B-5EB0-4D66-92CE-BAE192DF9684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0988E4F4-4CBE-4020-B909-FCCA23988A2F}" type="sibTrans" cxnId="{1EDB396B-5EB0-4D66-92CE-BAE192DF9684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83675B97-7F23-4AE3-BA4C-67FE28AB1A42}">
      <dgm:prSet custT="1"/>
      <dgm:spPr/>
      <dgm:t>
        <a:bodyPr/>
        <a:lstStyle/>
        <a:p>
          <a:pPr algn="ctr"/>
          <a:r>
            <a:rPr lang="ru-RU" sz="2000" b="1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7. Кусочки цветных  самоклеющихся обоев</a:t>
          </a:r>
          <a:endParaRPr lang="ru-RU" sz="2000" b="1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A6495C-941D-44B6-8672-E7BE1257C293}" type="parTrans" cxnId="{A6DE6CCE-E0E8-4F44-BE52-347FCD14BB0E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F7DD4067-A300-4127-A3C3-25FC0A9B7942}" type="sibTrans" cxnId="{A6DE6CCE-E0E8-4F44-BE52-347FCD14BB0E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EB1369AD-465C-4FAE-9F45-0F168B13615F}">
      <dgm:prSet custT="1"/>
      <dgm:spPr/>
      <dgm:t>
        <a:bodyPr/>
        <a:lstStyle/>
        <a:p>
          <a:pPr algn="ctr"/>
          <a:r>
            <a:rPr lang="ru-RU" sz="20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8. Ложка.</a:t>
          </a:r>
        </a:p>
      </dgm:t>
    </dgm:pt>
    <dgm:pt modelId="{C3E9C60D-094B-4662-A597-FF12F7A58309}" type="parTrans" cxnId="{DAC90F2E-0287-4221-A03F-BA3E7205172C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DB6F9E6-15F9-4B8D-ADC1-88FC14D8B916}" type="sibTrans" cxnId="{DAC90F2E-0287-4221-A03F-BA3E7205172C}">
      <dgm:prSet/>
      <dgm:spPr/>
      <dgm:t>
        <a:bodyPr/>
        <a:lstStyle/>
        <a:p>
          <a:endParaRPr lang="ru-RU" b="1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27AB425F-F1D7-4CB9-AD7D-D8958407AE8F}" type="pres">
      <dgm:prSet presAssocID="{BE10830B-D5C5-4760-8418-E06C3E3A4206}" presName="Name0" presStyleCnt="0">
        <dgm:presLayoutVars>
          <dgm:dir/>
          <dgm:resizeHandles val="exact"/>
        </dgm:presLayoutVars>
      </dgm:prSet>
      <dgm:spPr/>
    </dgm:pt>
    <dgm:pt modelId="{BF0EA9D0-1EF5-443B-956F-9E51776914AA}" type="pres">
      <dgm:prSet presAssocID="{AD92F3E4-1737-4274-8E22-C32DC015B468}" presName="compNode" presStyleCnt="0"/>
      <dgm:spPr/>
    </dgm:pt>
    <dgm:pt modelId="{612F6487-C0C8-41A3-8C76-9F731560D10E}" type="pres">
      <dgm:prSet presAssocID="{AD92F3E4-1737-4274-8E22-C32DC015B468}" presName="pictRect" presStyleLbl="nod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A3F4B905-FD08-4C82-9480-8FD37F771FFB}" type="pres">
      <dgm:prSet presAssocID="{AD92F3E4-1737-4274-8E22-C32DC015B468}" presName="textRect" presStyleLbl="revTx" presStyleIdx="0" presStyleCnt="8">
        <dgm:presLayoutVars>
          <dgm:bulletEnabled val="1"/>
        </dgm:presLayoutVars>
      </dgm:prSet>
      <dgm:spPr/>
    </dgm:pt>
    <dgm:pt modelId="{5102A242-26CE-486A-A25E-024C4E5BCAE8}" type="pres">
      <dgm:prSet presAssocID="{DB42D5F0-3947-412D-BE24-3D409152626D}" presName="sibTrans" presStyleLbl="sibTrans2D1" presStyleIdx="0" presStyleCnt="0"/>
      <dgm:spPr/>
    </dgm:pt>
    <dgm:pt modelId="{4B3B8442-C2A7-4D4E-A97A-2DEA0B18BF0A}" type="pres">
      <dgm:prSet presAssocID="{CA4CB5EA-7CE4-488E-8E8C-432419A06DEA}" presName="compNode" presStyleCnt="0"/>
      <dgm:spPr/>
    </dgm:pt>
    <dgm:pt modelId="{A3361C1F-C767-45A9-8964-0E84CB2E1051}" type="pres">
      <dgm:prSet presAssocID="{CA4CB5EA-7CE4-488E-8E8C-432419A06DEA}" presName="pictRect" presStyleLbl="node1" presStyleIdx="1" presStyleCnt="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8000" r="-48000"/>
          </a:stretch>
        </a:blipFill>
      </dgm:spPr>
    </dgm:pt>
    <dgm:pt modelId="{5F1EBC39-A64C-4150-9B84-FA20C2B064E4}" type="pres">
      <dgm:prSet presAssocID="{CA4CB5EA-7CE4-488E-8E8C-432419A06DEA}" presName="textRect" presStyleLbl="revTx" presStyleIdx="1" presStyleCnt="8">
        <dgm:presLayoutVars>
          <dgm:bulletEnabled val="1"/>
        </dgm:presLayoutVars>
      </dgm:prSet>
      <dgm:spPr/>
    </dgm:pt>
    <dgm:pt modelId="{47EDDB47-621B-4FCE-BD5D-3DF9DBD502B4}" type="pres">
      <dgm:prSet presAssocID="{8C5AA6EF-704A-4283-B0EF-0A75686F19E0}" presName="sibTrans" presStyleLbl="sibTrans2D1" presStyleIdx="0" presStyleCnt="0"/>
      <dgm:spPr/>
    </dgm:pt>
    <dgm:pt modelId="{921DCC3C-F9D3-4332-9196-153E5BCF68A7}" type="pres">
      <dgm:prSet presAssocID="{6868C23E-0BB4-43FF-8A8C-F6701F40639B}" presName="compNode" presStyleCnt="0"/>
      <dgm:spPr/>
    </dgm:pt>
    <dgm:pt modelId="{CCBB0F98-587E-43DD-9EEF-79FCDEB30DE9}" type="pres">
      <dgm:prSet presAssocID="{6868C23E-0BB4-43FF-8A8C-F6701F40639B}" presName="pictRect" presStyleLbl="node1" presStyleIdx="2" presStyleCnt="8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</dgm:pt>
    <dgm:pt modelId="{FA21AC68-54E0-41CA-B657-F8999AFDB4C1}" type="pres">
      <dgm:prSet presAssocID="{6868C23E-0BB4-43FF-8A8C-F6701F40639B}" presName="textRect" presStyleLbl="revTx" presStyleIdx="2" presStyleCnt="8">
        <dgm:presLayoutVars>
          <dgm:bulletEnabled val="1"/>
        </dgm:presLayoutVars>
      </dgm:prSet>
      <dgm:spPr/>
    </dgm:pt>
    <dgm:pt modelId="{A4CD901E-60BF-4335-B2AD-71A530A859DF}" type="pres">
      <dgm:prSet presAssocID="{868DA817-B649-471C-A01D-BBCA7CBF9EB5}" presName="sibTrans" presStyleLbl="sibTrans2D1" presStyleIdx="0" presStyleCnt="0"/>
      <dgm:spPr/>
    </dgm:pt>
    <dgm:pt modelId="{1C4CF059-70D1-4310-B35F-EABD5B1E618C}" type="pres">
      <dgm:prSet presAssocID="{5FBE25A4-9803-4732-BD61-E16841F36174}" presName="compNode" presStyleCnt="0"/>
      <dgm:spPr/>
    </dgm:pt>
    <dgm:pt modelId="{582C72B2-98EE-480F-9DDF-7AE655B0E1FB}" type="pres">
      <dgm:prSet presAssocID="{5FBE25A4-9803-4732-BD61-E16841F36174}" presName="pictRect" presStyleLbl="node1" presStyleIdx="3" presStyleCnt="8" custScaleX="95058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2B09DF43-B76B-4DAC-8BE1-523B529D29CA}" type="pres">
      <dgm:prSet presAssocID="{5FBE25A4-9803-4732-BD61-E16841F36174}" presName="textRect" presStyleLbl="revTx" presStyleIdx="3" presStyleCnt="8">
        <dgm:presLayoutVars>
          <dgm:bulletEnabled val="1"/>
        </dgm:presLayoutVars>
      </dgm:prSet>
      <dgm:spPr/>
    </dgm:pt>
    <dgm:pt modelId="{B33F06D8-89BA-4024-A635-C3328208DA40}" type="pres">
      <dgm:prSet presAssocID="{5BF1BFCA-6577-434A-9A64-A86E7C549BF6}" presName="sibTrans" presStyleLbl="sibTrans2D1" presStyleIdx="0" presStyleCnt="0"/>
      <dgm:spPr/>
    </dgm:pt>
    <dgm:pt modelId="{33EE8786-13B6-4CBE-9F2E-71402EAD612F}" type="pres">
      <dgm:prSet presAssocID="{B19352FA-D68A-4079-9840-5B41AC076B37}" presName="compNode" presStyleCnt="0"/>
      <dgm:spPr/>
    </dgm:pt>
    <dgm:pt modelId="{22CDA2E3-A705-4EA4-AB20-BC4703606D35}" type="pres">
      <dgm:prSet presAssocID="{B19352FA-D68A-4079-9840-5B41AC076B37}" presName="pictRect" presStyleLbl="node1" presStyleIdx="4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4928AB25-B638-4BA9-B617-12936AE09FDE}" type="pres">
      <dgm:prSet presAssocID="{B19352FA-D68A-4079-9840-5B41AC076B37}" presName="textRect" presStyleLbl="revTx" presStyleIdx="4" presStyleCnt="8">
        <dgm:presLayoutVars>
          <dgm:bulletEnabled val="1"/>
        </dgm:presLayoutVars>
      </dgm:prSet>
      <dgm:spPr/>
    </dgm:pt>
    <dgm:pt modelId="{59DFC062-E86A-4B78-A450-65D79F08D6A9}" type="pres">
      <dgm:prSet presAssocID="{8FB4B1D0-583F-4A69-B3C0-D2AA1FC504C9}" presName="sibTrans" presStyleLbl="sibTrans2D1" presStyleIdx="0" presStyleCnt="0"/>
      <dgm:spPr/>
    </dgm:pt>
    <dgm:pt modelId="{9FA6FFCD-2D66-43CC-A816-F6AFBE8750DE}" type="pres">
      <dgm:prSet presAssocID="{E6BBB155-617E-43DE-8243-08ED924DA001}" presName="compNode" presStyleCnt="0"/>
      <dgm:spPr/>
    </dgm:pt>
    <dgm:pt modelId="{0FB75D79-375B-4C20-BAD7-2EDEEADDEDA9}" type="pres">
      <dgm:prSet presAssocID="{E6BBB155-617E-43DE-8243-08ED924DA001}" presName="pictRect" presStyleLbl="node1" presStyleIdx="5" presStyleCnt="8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</dgm:pt>
    <dgm:pt modelId="{C06CE411-0A27-4922-945D-4A36DEE87227}" type="pres">
      <dgm:prSet presAssocID="{E6BBB155-617E-43DE-8243-08ED924DA001}" presName="textRect" presStyleLbl="revTx" presStyleIdx="5" presStyleCnt="8">
        <dgm:presLayoutVars>
          <dgm:bulletEnabled val="1"/>
        </dgm:presLayoutVars>
      </dgm:prSet>
      <dgm:spPr/>
    </dgm:pt>
    <dgm:pt modelId="{F643A13A-2321-4647-A9BF-5FB24D29CF32}" type="pres">
      <dgm:prSet presAssocID="{0988E4F4-4CBE-4020-B909-FCCA23988A2F}" presName="sibTrans" presStyleLbl="sibTrans2D1" presStyleIdx="0" presStyleCnt="0"/>
      <dgm:spPr/>
    </dgm:pt>
    <dgm:pt modelId="{27C4ABC4-CD95-4A3A-A90B-8BB3D5DCEAC0}" type="pres">
      <dgm:prSet presAssocID="{83675B97-7F23-4AE3-BA4C-67FE28AB1A42}" presName="compNode" presStyleCnt="0"/>
      <dgm:spPr/>
    </dgm:pt>
    <dgm:pt modelId="{8079FBA6-B6D8-464E-AB02-D8281434B31C}" type="pres">
      <dgm:prSet presAssocID="{83675B97-7F23-4AE3-BA4C-67FE28AB1A42}" presName="pictRect" presStyleLbl="node1" presStyleIdx="6" presStyleCnt="8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90B2AEC1-4005-48F3-A595-75DB50508889}" type="pres">
      <dgm:prSet presAssocID="{83675B97-7F23-4AE3-BA4C-67FE28AB1A42}" presName="textRect" presStyleLbl="revTx" presStyleIdx="6" presStyleCnt="8">
        <dgm:presLayoutVars>
          <dgm:bulletEnabled val="1"/>
        </dgm:presLayoutVars>
      </dgm:prSet>
      <dgm:spPr/>
    </dgm:pt>
    <dgm:pt modelId="{7878A98B-1536-42EC-8298-454AFB123016}" type="pres">
      <dgm:prSet presAssocID="{F7DD4067-A300-4127-A3C3-25FC0A9B7942}" presName="sibTrans" presStyleLbl="sibTrans2D1" presStyleIdx="0" presStyleCnt="0"/>
      <dgm:spPr/>
    </dgm:pt>
    <dgm:pt modelId="{9724BEF4-5533-44E1-8C65-BD1800782A64}" type="pres">
      <dgm:prSet presAssocID="{EB1369AD-465C-4FAE-9F45-0F168B13615F}" presName="compNode" presStyleCnt="0"/>
      <dgm:spPr/>
    </dgm:pt>
    <dgm:pt modelId="{FB8F01BC-4DA9-454B-A0C5-8851729B413C}" type="pres">
      <dgm:prSet presAssocID="{EB1369AD-465C-4FAE-9F45-0F168B13615F}" presName="pictRect" presStyleLbl="node1" presStyleIdx="7" presStyleCnt="8"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9B72EE01-99FA-460C-90BC-DC5533AA26D1}" type="pres">
      <dgm:prSet presAssocID="{EB1369AD-465C-4FAE-9F45-0F168B13615F}" presName="textRect" presStyleLbl="revTx" presStyleIdx="7" presStyleCnt="8">
        <dgm:presLayoutVars>
          <dgm:bulletEnabled val="1"/>
        </dgm:presLayoutVars>
      </dgm:prSet>
      <dgm:spPr/>
    </dgm:pt>
  </dgm:ptLst>
  <dgm:cxnLst>
    <dgm:cxn modelId="{4292AAD2-42D8-4EB8-81BC-97123448B2ED}" type="presOf" srcId="{6868C23E-0BB4-43FF-8A8C-F6701F40639B}" destId="{FA21AC68-54E0-41CA-B657-F8999AFDB4C1}" srcOrd="0" destOrd="0" presId="urn:microsoft.com/office/officeart/2005/8/layout/pList1"/>
    <dgm:cxn modelId="{DAC90F2E-0287-4221-A03F-BA3E7205172C}" srcId="{BE10830B-D5C5-4760-8418-E06C3E3A4206}" destId="{EB1369AD-465C-4FAE-9F45-0F168B13615F}" srcOrd="7" destOrd="0" parTransId="{C3E9C60D-094B-4662-A597-FF12F7A58309}" sibTransId="{DDB6F9E6-15F9-4B8D-ADC1-88FC14D8B916}"/>
    <dgm:cxn modelId="{C68C9306-ED44-4D3A-B99F-8E243F685E9E}" type="presOf" srcId="{EB1369AD-465C-4FAE-9F45-0F168B13615F}" destId="{9B72EE01-99FA-460C-90BC-DC5533AA26D1}" srcOrd="0" destOrd="0" presId="urn:microsoft.com/office/officeart/2005/8/layout/pList1"/>
    <dgm:cxn modelId="{7D4C4D25-3C73-4BE1-83A6-E058AC9EEA6F}" type="presOf" srcId="{AD92F3E4-1737-4274-8E22-C32DC015B468}" destId="{A3F4B905-FD08-4C82-9480-8FD37F771FFB}" srcOrd="0" destOrd="0" presId="urn:microsoft.com/office/officeart/2005/8/layout/pList1"/>
    <dgm:cxn modelId="{26DCE894-1E8C-4D62-8CBF-CA6E8BEBE421}" type="presOf" srcId="{CA4CB5EA-7CE4-488E-8E8C-432419A06DEA}" destId="{5F1EBC39-A64C-4150-9B84-FA20C2B064E4}" srcOrd="0" destOrd="0" presId="urn:microsoft.com/office/officeart/2005/8/layout/pList1"/>
    <dgm:cxn modelId="{E589FD9C-F7BC-42BB-9A50-183944556982}" type="presOf" srcId="{B19352FA-D68A-4079-9840-5B41AC076B37}" destId="{4928AB25-B638-4BA9-B617-12936AE09FDE}" srcOrd="0" destOrd="0" presId="urn:microsoft.com/office/officeart/2005/8/layout/pList1"/>
    <dgm:cxn modelId="{49E63FF2-5070-47FB-8EEF-0E14D652D6A0}" type="presOf" srcId="{8FB4B1D0-583F-4A69-B3C0-D2AA1FC504C9}" destId="{59DFC062-E86A-4B78-A450-65D79F08D6A9}" srcOrd="0" destOrd="0" presId="urn:microsoft.com/office/officeart/2005/8/layout/pList1"/>
    <dgm:cxn modelId="{24AB2F4D-B7E8-4284-B016-FB7A9FAF9C12}" srcId="{BE10830B-D5C5-4760-8418-E06C3E3A4206}" destId="{AD92F3E4-1737-4274-8E22-C32DC015B468}" srcOrd="0" destOrd="0" parTransId="{B17E8745-4DBA-4B08-A625-3AAC84188544}" sibTransId="{DB42D5F0-3947-412D-BE24-3D409152626D}"/>
    <dgm:cxn modelId="{99AD4C2F-B071-4996-A6F6-8A6DCA2F8CBE}" type="presOf" srcId="{0988E4F4-4CBE-4020-B909-FCCA23988A2F}" destId="{F643A13A-2321-4647-A9BF-5FB24D29CF32}" srcOrd="0" destOrd="0" presId="urn:microsoft.com/office/officeart/2005/8/layout/pList1"/>
    <dgm:cxn modelId="{9A11FE41-E8CE-49C5-8BE3-FA70B6B6180F}" srcId="{BE10830B-D5C5-4760-8418-E06C3E3A4206}" destId="{B19352FA-D68A-4079-9840-5B41AC076B37}" srcOrd="4" destOrd="0" parTransId="{039780E6-B615-4FA7-8A2F-486995364EDF}" sibTransId="{8FB4B1D0-583F-4A69-B3C0-D2AA1FC504C9}"/>
    <dgm:cxn modelId="{05538950-05AD-4F97-BB16-1B8FF53A820A}" srcId="{BE10830B-D5C5-4760-8418-E06C3E3A4206}" destId="{6868C23E-0BB4-43FF-8A8C-F6701F40639B}" srcOrd="2" destOrd="0" parTransId="{B7B21A2B-3504-498D-97F9-F734DF87BC24}" sibTransId="{868DA817-B649-471C-A01D-BBCA7CBF9EB5}"/>
    <dgm:cxn modelId="{D185B3CD-7D37-46E7-9AF1-E9C122F276D6}" srcId="{BE10830B-D5C5-4760-8418-E06C3E3A4206}" destId="{5FBE25A4-9803-4732-BD61-E16841F36174}" srcOrd="3" destOrd="0" parTransId="{1E6B4357-A530-44B8-B1F0-5F701EDD29FD}" sibTransId="{5BF1BFCA-6577-434A-9A64-A86E7C549BF6}"/>
    <dgm:cxn modelId="{D15ACFBA-B2C0-453F-8B51-73BE0C604F85}" type="presOf" srcId="{DB42D5F0-3947-412D-BE24-3D409152626D}" destId="{5102A242-26CE-486A-A25E-024C4E5BCAE8}" srcOrd="0" destOrd="0" presId="urn:microsoft.com/office/officeart/2005/8/layout/pList1"/>
    <dgm:cxn modelId="{1EE1DCCF-8264-440C-9DE8-AF5172996D34}" type="presOf" srcId="{83675B97-7F23-4AE3-BA4C-67FE28AB1A42}" destId="{90B2AEC1-4005-48F3-A595-75DB50508889}" srcOrd="0" destOrd="0" presId="urn:microsoft.com/office/officeart/2005/8/layout/pList1"/>
    <dgm:cxn modelId="{8FB6D7BC-A731-4597-992A-383296D9CC76}" srcId="{BE10830B-D5C5-4760-8418-E06C3E3A4206}" destId="{CA4CB5EA-7CE4-488E-8E8C-432419A06DEA}" srcOrd="1" destOrd="0" parTransId="{49DE6FE9-9EEE-4573-81CB-3311FA40ED75}" sibTransId="{8C5AA6EF-704A-4283-B0EF-0A75686F19E0}"/>
    <dgm:cxn modelId="{1EDB396B-5EB0-4D66-92CE-BAE192DF9684}" srcId="{BE10830B-D5C5-4760-8418-E06C3E3A4206}" destId="{E6BBB155-617E-43DE-8243-08ED924DA001}" srcOrd="5" destOrd="0" parTransId="{A7DC4B92-6690-4F89-B948-D0886069091D}" sibTransId="{0988E4F4-4CBE-4020-B909-FCCA23988A2F}"/>
    <dgm:cxn modelId="{FFDCEF47-8BD0-41E7-AAAF-C2B7C0A66246}" type="presOf" srcId="{5FBE25A4-9803-4732-BD61-E16841F36174}" destId="{2B09DF43-B76B-4DAC-8BE1-523B529D29CA}" srcOrd="0" destOrd="0" presId="urn:microsoft.com/office/officeart/2005/8/layout/pList1"/>
    <dgm:cxn modelId="{3BCC9283-E5FB-44CE-ADA2-FC0159613E12}" type="presOf" srcId="{E6BBB155-617E-43DE-8243-08ED924DA001}" destId="{C06CE411-0A27-4922-945D-4A36DEE87227}" srcOrd="0" destOrd="0" presId="urn:microsoft.com/office/officeart/2005/8/layout/pList1"/>
    <dgm:cxn modelId="{D9AE06C0-0245-48D2-99AC-59F8DD2E84B0}" type="presOf" srcId="{868DA817-B649-471C-A01D-BBCA7CBF9EB5}" destId="{A4CD901E-60BF-4335-B2AD-71A530A859DF}" srcOrd="0" destOrd="0" presId="urn:microsoft.com/office/officeart/2005/8/layout/pList1"/>
    <dgm:cxn modelId="{9DCEB08B-AE5A-4C92-AA23-8F884C28AE6C}" type="presOf" srcId="{F7DD4067-A300-4127-A3C3-25FC0A9B7942}" destId="{7878A98B-1536-42EC-8298-454AFB123016}" srcOrd="0" destOrd="0" presId="urn:microsoft.com/office/officeart/2005/8/layout/pList1"/>
    <dgm:cxn modelId="{A6DE6CCE-E0E8-4F44-BE52-347FCD14BB0E}" srcId="{BE10830B-D5C5-4760-8418-E06C3E3A4206}" destId="{83675B97-7F23-4AE3-BA4C-67FE28AB1A42}" srcOrd="6" destOrd="0" parTransId="{84A6495C-941D-44B6-8672-E7BE1257C293}" sibTransId="{F7DD4067-A300-4127-A3C3-25FC0A9B7942}"/>
    <dgm:cxn modelId="{44731F40-D250-44D5-9842-784824BAFE83}" type="presOf" srcId="{8C5AA6EF-704A-4283-B0EF-0A75686F19E0}" destId="{47EDDB47-621B-4FCE-BD5D-3DF9DBD502B4}" srcOrd="0" destOrd="0" presId="urn:microsoft.com/office/officeart/2005/8/layout/pList1"/>
    <dgm:cxn modelId="{882EAE48-46E0-4FFA-B503-8E658C26FD52}" type="presOf" srcId="{BE10830B-D5C5-4760-8418-E06C3E3A4206}" destId="{27AB425F-F1D7-4CB9-AD7D-D8958407AE8F}" srcOrd="0" destOrd="0" presId="urn:microsoft.com/office/officeart/2005/8/layout/pList1"/>
    <dgm:cxn modelId="{96550C15-4AB2-45EF-81E0-22F8A3223AE9}" type="presOf" srcId="{5BF1BFCA-6577-434A-9A64-A86E7C549BF6}" destId="{B33F06D8-89BA-4024-A635-C3328208DA40}" srcOrd="0" destOrd="0" presId="urn:microsoft.com/office/officeart/2005/8/layout/pList1"/>
    <dgm:cxn modelId="{63115773-B67A-4AE2-90C5-0B28300C5CB3}" type="presParOf" srcId="{27AB425F-F1D7-4CB9-AD7D-D8958407AE8F}" destId="{BF0EA9D0-1EF5-443B-956F-9E51776914AA}" srcOrd="0" destOrd="0" presId="urn:microsoft.com/office/officeart/2005/8/layout/pList1"/>
    <dgm:cxn modelId="{2EF49CBD-2175-4DAB-8B2B-AA433DF04892}" type="presParOf" srcId="{BF0EA9D0-1EF5-443B-956F-9E51776914AA}" destId="{612F6487-C0C8-41A3-8C76-9F731560D10E}" srcOrd="0" destOrd="0" presId="urn:microsoft.com/office/officeart/2005/8/layout/pList1"/>
    <dgm:cxn modelId="{F0088DD6-7116-4025-8A3C-2D3D553F5EA7}" type="presParOf" srcId="{BF0EA9D0-1EF5-443B-956F-9E51776914AA}" destId="{A3F4B905-FD08-4C82-9480-8FD37F771FFB}" srcOrd="1" destOrd="0" presId="urn:microsoft.com/office/officeart/2005/8/layout/pList1"/>
    <dgm:cxn modelId="{F43FFA79-E018-4C12-8497-3695C9FE32A4}" type="presParOf" srcId="{27AB425F-F1D7-4CB9-AD7D-D8958407AE8F}" destId="{5102A242-26CE-486A-A25E-024C4E5BCAE8}" srcOrd="1" destOrd="0" presId="urn:microsoft.com/office/officeart/2005/8/layout/pList1"/>
    <dgm:cxn modelId="{22BB8D46-93D1-40C6-9641-CE967C0357A8}" type="presParOf" srcId="{27AB425F-F1D7-4CB9-AD7D-D8958407AE8F}" destId="{4B3B8442-C2A7-4D4E-A97A-2DEA0B18BF0A}" srcOrd="2" destOrd="0" presId="urn:microsoft.com/office/officeart/2005/8/layout/pList1"/>
    <dgm:cxn modelId="{7F5381F7-40D6-43FF-88F1-4456D8228276}" type="presParOf" srcId="{4B3B8442-C2A7-4D4E-A97A-2DEA0B18BF0A}" destId="{A3361C1F-C767-45A9-8964-0E84CB2E1051}" srcOrd="0" destOrd="0" presId="urn:microsoft.com/office/officeart/2005/8/layout/pList1"/>
    <dgm:cxn modelId="{BA6B1733-4EDD-4429-8162-B48C690D4040}" type="presParOf" srcId="{4B3B8442-C2A7-4D4E-A97A-2DEA0B18BF0A}" destId="{5F1EBC39-A64C-4150-9B84-FA20C2B064E4}" srcOrd="1" destOrd="0" presId="urn:microsoft.com/office/officeart/2005/8/layout/pList1"/>
    <dgm:cxn modelId="{F74CFC67-80CC-4C84-812A-F0E0A493766C}" type="presParOf" srcId="{27AB425F-F1D7-4CB9-AD7D-D8958407AE8F}" destId="{47EDDB47-621B-4FCE-BD5D-3DF9DBD502B4}" srcOrd="3" destOrd="0" presId="urn:microsoft.com/office/officeart/2005/8/layout/pList1"/>
    <dgm:cxn modelId="{B9A0F57A-AAF6-455C-B7A5-C566830F68DA}" type="presParOf" srcId="{27AB425F-F1D7-4CB9-AD7D-D8958407AE8F}" destId="{921DCC3C-F9D3-4332-9196-153E5BCF68A7}" srcOrd="4" destOrd="0" presId="urn:microsoft.com/office/officeart/2005/8/layout/pList1"/>
    <dgm:cxn modelId="{9908F7C4-67E4-4A2F-8630-2F35129A7288}" type="presParOf" srcId="{921DCC3C-F9D3-4332-9196-153E5BCF68A7}" destId="{CCBB0F98-587E-43DD-9EEF-79FCDEB30DE9}" srcOrd="0" destOrd="0" presId="urn:microsoft.com/office/officeart/2005/8/layout/pList1"/>
    <dgm:cxn modelId="{6BE76F71-8C05-4218-AEFB-9076B702834E}" type="presParOf" srcId="{921DCC3C-F9D3-4332-9196-153E5BCF68A7}" destId="{FA21AC68-54E0-41CA-B657-F8999AFDB4C1}" srcOrd="1" destOrd="0" presId="urn:microsoft.com/office/officeart/2005/8/layout/pList1"/>
    <dgm:cxn modelId="{2517D6DE-8090-4330-AB6E-3CE31E7F1636}" type="presParOf" srcId="{27AB425F-F1D7-4CB9-AD7D-D8958407AE8F}" destId="{A4CD901E-60BF-4335-B2AD-71A530A859DF}" srcOrd="5" destOrd="0" presId="urn:microsoft.com/office/officeart/2005/8/layout/pList1"/>
    <dgm:cxn modelId="{662F900D-195E-4F2F-B50F-5EFA5D35BADA}" type="presParOf" srcId="{27AB425F-F1D7-4CB9-AD7D-D8958407AE8F}" destId="{1C4CF059-70D1-4310-B35F-EABD5B1E618C}" srcOrd="6" destOrd="0" presId="urn:microsoft.com/office/officeart/2005/8/layout/pList1"/>
    <dgm:cxn modelId="{CFEE8C76-2EA9-4BE6-A76A-5D32E5C041C9}" type="presParOf" srcId="{1C4CF059-70D1-4310-B35F-EABD5B1E618C}" destId="{582C72B2-98EE-480F-9DDF-7AE655B0E1FB}" srcOrd="0" destOrd="0" presId="urn:microsoft.com/office/officeart/2005/8/layout/pList1"/>
    <dgm:cxn modelId="{67D4FDB5-58CE-45AA-AE77-E43254B0739E}" type="presParOf" srcId="{1C4CF059-70D1-4310-B35F-EABD5B1E618C}" destId="{2B09DF43-B76B-4DAC-8BE1-523B529D29CA}" srcOrd="1" destOrd="0" presId="urn:microsoft.com/office/officeart/2005/8/layout/pList1"/>
    <dgm:cxn modelId="{69D22586-032B-4974-863A-86F3EA8BBF7F}" type="presParOf" srcId="{27AB425F-F1D7-4CB9-AD7D-D8958407AE8F}" destId="{B33F06D8-89BA-4024-A635-C3328208DA40}" srcOrd="7" destOrd="0" presId="urn:microsoft.com/office/officeart/2005/8/layout/pList1"/>
    <dgm:cxn modelId="{EBA76962-872C-49F3-8E5E-A2450B079234}" type="presParOf" srcId="{27AB425F-F1D7-4CB9-AD7D-D8958407AE8F}" destId="{33EE8786-13B6-4CBE-9F2E-71402EAD612F}" srcOrd="8" destOrd="0" presId="urn:microsoft.com/office/officeart/2005/8/layout/pList1"/>
    <dgm:cxn modelId="{5C7FBBC0-FA67-40E2-B961-FF8045303A41}" type="presParOf" srcId="{33EE8786-13B6-4CBE-9F2E-71402EAD612F}" destId="{22CDA2E3-A705-4EA4-AB20-BC4703606D35}" srcOrd="0" destOrd="0" presId="urn:microsoft.com/office/officeart/2005/8/layout/pList1"/>
    <dgm:cxn modelId="{10C679EB-BFE1-4669-8260-0D20A3BC5ECA}" type="presParOf" srcId="{33EE8786-13B6-4CBE-9F2E-71402EAD612F}" destId="{4928AB25-B638-4BA9-B617-12936AE09FDE}" srcOrd="1" destOrd="0" presId="urn:microsoft.com/office/officeart/2005/8/layout/pList1"/>
    <dgm:cxn modelId="{6AF1EB96-1AB6-4678-94CD-9FDA3FD50D75}" type="presParOf" srcId="{27AB425F-F1D7-4CB9-AD7D-D8958407AE8F}" destId="{59DFC062-E86A-4B78-A450-65D79F08D6A9}" srcOrd="9" destOrd="0" presId="urn:microsoft.com/office/officeart/2005/8/layout/pList1"/>
    <dgm:cxn modelId="{EC2F60C8-A631-4A1D-A62B-38860711330B}" type="presParOf" srcId="{27AB425F-F1D7-4CB9-AD7D-D8958407AE8F}" destId="{9FA6FFCD-2D66-43CC-A816-F6AFBE8750DE}" srcOrd="10" destOrd="0" presId="urn:microsoft.com/office/officeart/2005/8/layout/pList1"/>
    <dgm:cxn modelId="{4D264F22-1602-4E4B-A5D1-74F4C0A4095F}" type="presParOf" srcId="{9FA6FFCD-2D66-43CC-A816-F6AFBE8750DE}" destId="{0FB75D79-375B-4C20-BAD7-2EDEEADDEDA9}" srcOrd="0" destOrd="0" presId="urn:microsoft.com/office/officeart/2005/8/layout/pList1"/>
    <dgm:cxn modelId="{EA18BE4E-19B6-4F5E-BECD-EDC224D58D95}" type="presParOf" srcId="{9FA6FFCD-2D66-43CC-A816-F6AFBE8750DE}" destId="{C06CE411-0A27-4922-945D-4A36DEE87227}" srcOrd="1" destOrd="0" presId="urn:microsoft.com/office/officeart/2005/8/layout/pList1"/>
    <dgm:cxn modelId="{61AD3821-71E5-4AD1-B12D-EAA7131E2DCA}" type="presParOf" srcId="{27AB425F-F1D7-4CB9-AD7D-D8958407AE8F}" destId="{F643A13A-2321-4647-A9BF-5FB24D29CF32}" srcOrd="11" destOrd="0" presId="urn:microsoft.com/office/officeart/2005/8/layout/pList1"/>
    <dgm:cxn modelId="{9ED550C0-A769-4871-B1B7-75E0B1E356B7}" type="presParOf" srcId="{27AB425F-F1D7-4CB9-AD7D-D8958407AE8F}" destId="{27C4ABC4-CD95-4A3A-A90B-8BB3D5DCEAC0}" srcOrd="12" destOrd="0" presId="urn:microsoft.com/office/officeart/2005/8/layout/pList1"/>
    <dgm:cxn modelId="{DC717FC3-9F02-47A5-B96C-DF45AD115B63}" type="presParOf" srcId="{27C4ABC4-CD95-4A3A-A90B-8BB3D5DCEAC0}" destId="{8079FBA6-B6D8-464E-AB02-D8281434B31C}" srcOrd="0" destOrd="0" presId="urn:microsoft.com/office/officeart/2005/8/layout/pList1"/>
    <dgm:cxn modelId="{5A4FB6E5-B6C2-4665-B93C-D2D690B830C5}" type="presParOf" srcId="{27C4ABC4-CD95-4A3A-A90B-8BB3D5DCEAC0}" destId="{90B2AEC1-4005-48F3-A595-75DB50508889}" srcOrd="1" destOrd="0" presId="urn:microsoft.com/office/officeart/2005/8/layout/pList1"/>
    <dgm:cxn modelId="{357E5D26-E237-4DA5-9171-4CF836DE32AC}" type="presParOf" srcId="{27AB425F-F1D7-4CB9-AD7D-D8958407AE8F}" destId="{7878A98B-1536-42EC-8298-454AFB123016}" srcOrd="13" destOrd="0" presId="urn:microsoft.com/office/officeart/2005/8/layout/pList1"/>
    <dgm:cxn modelId="{0DA2ABC3-5FE4-4C68-9D60-2AF6852C17FB}" type="presParOf" srcId="{27AB425F-F1D7-4CB9-AD7D-D8958407AE8F}" destId="{9724BEF4-5533-44E1-8C65-BD1800782A64}" srcOrd="14" destOrd="0" presId="urn:microsoft.com/office/officeart/2005/8/layout/pList1"/>
    <dgm:cxn modelId="{467E6B02-6CE4-43B4-883A-020CF61F2F39}" type="presParOf" srcId="{9724BEF4-5533-44E1-8C65-BD1800782A64}" destId="{FB8F01BC-4DA9-454B-A0C5-8851729B413C}" srcOrd="0" destOrd="0" presId="urn:microsoft.com/office/officeart/2005/8/layout/pList1"/>
    <dgm:cxn modelId="{AC5E2C2C-C989-4EB8-94A6-B032840FB2DA}" type="presParOf" srcId="{9724BEF4-5533-44E1-8C65-BD1800782A64}" destId="{9B72EE01-99FA-460C-90BC-DC5533AA26D1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A5342E-927F-4028-8347-19D0947F1298}">
      <dsp:nvSpPr>
        <dsp:cNvPr id="0" name=""/>
        <dsp:cNvSpPr/>
      </dsp:nvSpPr>
      <dsp:spPr>
        <a:xfrm>
          <a:off x="842" y="281652"/>
          <a:ext cx="3284060" cy="197043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 - Повышение профессионального мастерства педагогов;</a:t>
          </a:r>
          <a:br>
            <a:rPr lang="ru-RU" sz="2400" kern="1200" dirty="0"/>
          </a:br>
          <a:endParaRPr lang="ru-RU" sz="2400" kern="1200" dirty="0"/>
        </a:p>
      </dsp:txBody>
      <dsp:txXfrm>
        <a:off x="842" y="281652"/>
        <a:ext cx="3284060" cy="1970436"/>
      </dsp:txXfrm>
    </dsp:sp>
    <dsp:sp modelId="{6E6D7116-E073-4DE1-BCF4-8B3224137411}">
      <dsp:nvSpPr>
        <dsp:cNvPr id="0" name=""/>
        <dsp:cNvSpPr/>
      </dsp:nvSpPr>
      <dsp:spPr>
        <a:xfrm>
          <a:off x="3614150" y="281652"/>
          <a:ext cx="3284060" cy="1970436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/>
            <a:t>- Знакомство педагогов и родителей с приемами изготовления </a:t>
          </a:r>
          <a:r>
            <a:rPr lang="ru-RU" sz="2400" kern="1200" dirty="0" err="1"/>
            <a:t>травянчика</a:t>
          </a:r>
          <a:r>
            <a:rPr lang="ru-RU" sz="2400" kern="1200" dirty="0"/>
            <a:t>.</a:t>
          </a:r>
        </a:p>
      </dsp:txBody>
      <dsp:txXfrm>
        <a:off x="3614150" y="281652"/>
        <a:ext cx="3284060" cy="19704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2F6487-C0C8-41A3-8C76-9F731560D10E}">
      <dsp:nvSpPr>
        <dsp:cNvPr id="0" name=""/>
        <dsp:cNvSpPr/>
      </dsp:nvSpPr>
      <dsp:spPr>
        <a:xfrm>
          <a:off x="454329" y="1434"/>
          <a:ext cx="2476029" cy="1705984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F4B905-FD08-4C82-9480-8FD37F771FFB}">
      <dsp:nvSpPr>
        <dsp:cNvPr id="0" name=""/>
        <dsp:cNvSpPr/>
      </dsp:nvSpPr>
      <dsp:spPr>
        <a:xfrm>
          <a:off x="454329" y="1707418"/>
          <a:ext cx="2476029" cy="91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1. Опилки</a:t>
          </a:r>
        </a:p>
      </dsp:txBody>
      <dsp:txXfrm>
        <a:off x="454329" y="1707418"/>
        <a:ext cx="2476029" cy="918606"/>
      </dsp:txXfrm>
    </dsp:sp>
    <dsp:sp modelId="{A3361C1F-C767-45A9-8964-0E84CB2E1051}">
      <dsp:nvSpPr>
        <dsp:cNvPr id="0" name=""/>
        <dsp:cNvSpPr/>
      </dsp:nvSpPr>
      <dsp:spPr>
        <a:xfrm>
          <a:off x="3178065" y="1434"/>
          <a:ext cx="2476029" cy="1705984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8000" r="-48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1EBC39-A64C-4150-9B84-FA20C2B064E4}">
      <dsp:nvSpPr>
        <dsp:cNvPr id="0" name=""/>
        <dsp:cNvSpPr/>
      </dsp:nvSpPr>
      <dsp:spPr>
        <a:xfrm>
          <a:off x="3178065" y="1707418"/>
          <a:ext cx="2476029" cy="91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2. Семена злаков (ячмень, пшеница) или семена газонной травы.</a:t>
          </a:r>
          <a:endParaRPr lang="ru-RU" sz="2000" b="1" kern="120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78065" y="1707418"/>
        <a:ext cx="2476029" cy="918606"/>
      </dsp:txXfrm>
    </dsp:sp>
    <dsp:sp modelId="{CCBB0F98-587E-43DD-9EEF-79FCDEB30DE9}">
      <dsp:nvSpPr>
        <dsp:cNvPr id="0" name=""/>
        <dsp:cNvSpPr/>
      </dsp:nvSpPr>
      <dsp:spPr>
        <a:xfrm>
          <a:off x="5901801" y="1434"/>
          <a:ext cx="2476029" cy="1705984"/>
        </a:xfrm>
        <a:prstGeom prst="round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A21AC68-54E0-41CA-B657-F8999AFDB4C1}">
      <dsp:nvSpPr>
        <dsp:cNvPr id="0" name=""/>
        <dsp:cNvSpPr/>
      </dsp:nvSpPr>
      <dsp:spPr>
        <a:xfrm>
          <a:off x="5901801" y="1707418"/>
          <a:ext cx="2476029" cy="91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3. Капроновые чулки, колготки</a:t>
          </a:r>
          <a:endParaRPr lang="ru-RU" sz="2000" b="1" kern="120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1801" y="1707418"/>
        <a:ext cx="2476029" cy="918606"/>
      </dsp:txXfrm>
    </dsp:sp>
    <dsp:sp modelId="{582C72B2-98EE-480F-9DDF-7AE655B0E1FB}">
      <dsp:nvSpPr>
        <dsp:cNvPr id="0" name=""/>
        <dsp:cNvSpPr/>
      </dsp:nvSpPr>
      <dsp:spPr>
        <a:xfrm>
          <a:off x="8686720" y="1434"/>
          <a:ext cx="2353663" cy="1705984"/>
        </a:xfrm>
        <a:prstGeom prst="roundRect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B09DF43-B76B-4DAC-8BE1-523B529D29CA}">
      <dsp:nvSpPr>
        <dsp:cNvPr id="0" name=""/>
        <dsp:cNvSpPr/>
      </dsp:nvSpPr>
      <dsp:spPr>
        <a:xfrm>
          <a:off x="8625537" y="1707418"/>
          <a:ext cx="2476029" cy="91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4. Ножницы.</a:t>
          </a:r>
          <a:endParaRPr lang="ru-RU" sz="2000" b="1" kern="1200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625537" y="1707418"/>
        <a:ext cx="2476029" cy="918606"/>
      </dsp:txXfrm>
    </dsp:sp>
    <dsp:sp modelId="{22CDA2E3-A705-4EA4-AB20-BC4703606D35}">
      <dsp:nvSpPr>
        <dsp:cNvPr id="0" name=""/>
        <dsp:cNvSpPr/>
      </dsp:nvSpPr>
      <dsp:spPr>
        <a:xfrm>
          <a:off x="454329" y="2873627"/>
          <a:ext cx="2476029" cy="1705984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28AB25-B638-4BA9-B617-12936AE09FDE}">
      <dsp:nvSpPr>
        <dsp:cNvPr id="0" name=""/>
        <dsp:cNvSpPr/>
      </dsp:nvSpPr>
      <dsp:spPr>
        <a:xfrm>
          <a:off x="454329" y="4579612"/>
          <a:ext cx="2476029" cy="91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5. Клей</a:t>
          </a:r>
          <a:endParaRPr lang="ru-RU" sz="2000" b="1" kern="120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4329" y="4579612"/>
        <a:ext cx="2476029" cy="918606"/>
      </dsp:txXfrm>
    </dsp:sp>
    <dsp:sp modelId="{0FB75D79-375B-4C20-BAD7-2EDEEADDEDA9}">
      <dsp:nvSpPr>
        <dsp:cNvPr id="0" name=""/>
        <dsp:cNvSpPr/>
      </dsp:nvSpPr>
      <dsp:spPr>
        <a:xfrm>
          <a:off x="3178065" y="2873627"/>
          <a:ext cx="2476029" cy="1705984"/>
        </a:xfrm>
        <a:prstGeom prst="roundRect">
          <a:avLst/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6CE411-0A27-4922-945D-4A36DEE87227}">
      <dsp:nvSpPr>
        <dsp:cNvPr id="0" name=""/>
        <dsp:cNvSpPr/>
      </dsp:nvSpPr>
      <dsp:spPr>
        <a:xfrm>
          <a:off x="3178065" y="4579612"/>
          <a:ext cx="2476029" cy="91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6. Краски акриловые</a:t>
          </a:r>
          <a:endParaRPr lang="ru-RU" sz="2000" b="1" kern="1200" cap="none" spc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78065" y="4579612"/>
        <a:ext cx="2476029" cy="918606"/>
      </dsp:txXfrm>
    </dsp:sp>
    <dsp:sp modelId="{8079FBA6-B6D8-464E-AB02-D8281434B31C}">
      <dsp:nvSpPr>
        <dsp:cNvPr id="0" name=""/>
        <dsp:cNvSpPr/>
      </dsp:nvSpPr>
      <dsp:spPr>
        <a:xfrm>
          <a:off x="5901801" y="2873627"/>
          <a:ext cx="2476029" cy="1705984"/>
        </a:xfrm>
        <a:prstGeom prst="round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B2AEC1-4005-48F3-A595-75DB50508889}">
      <dsp:nvSpPr>
        <dsp:cNvPr id="0" name=""/>
        <dsp:cNvSpPr/>
      </dsp:nvSpPr>
      <dsp:spPr>
        <a:xfrm>
          <a:off x="5901801" y="4579612"/>
          <a:ext cx="2476029" cy="91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cap="none" spc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7. Кусочки цветных  самоклеющихся обоев</a:t>
          </a:r>
          <a:endParaRPr lang="ru-RU" sz="2000" b="1" kern="1200" cap="none" spc="0" dirty="0">
            <a:ln w="0"/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01801" y="4579612"/>
        <a:ext cx="2476029" cy="918606"/>
      </dsp:txXfrm>
    </dsp:sp>
    <dsp:sp modelId="{FB8F01BC-4DA9-454B-A0C5-8851729B413C}">
      <dsp:nvSpPr>
        <dsp:cNvPr id="0" name=""/>
        <dsp:cNvSpPr/>
      </dsp:nvSpPr>
      <dsp:spPr>
        <a:xfrm>
          <a:off x="8625537" y="2873627"/>
          <a:ext cx="2476029" cy="1705984"/>
        </a:xfrm>
        <a:prstGeom prst="roundRect">
          <a:avLst/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72EE01-99FA-460C-90BC-DC5533AA26D1}">
      <dsp:nvSpPr>
        <dsp:cNvPr id="0" name=""/>
        <dsp:cNvSpPr/>
      </dsp:nvSpPr>
      <dsp:spPr>
        <a:xfrm>
          <a:off x="8625537" y="4579612"/>
          <a:ext cx="2476029" cy="9186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8. Ложка.</a:t>
          </a:r>
        </a:p>
      </dsp:txBody>
      <dsp:txXfrm>
        <a:off x="8625537" y="4579612"/>
        <a:ext cx="2476029" cy="9186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2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887" y="4919472"/>
            <a:ext cx="780779" cy="18132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887" y="2486190"/>
            <a:ext cx="6529105" cy="33398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288" y="3148546"/>
            <a:ext cx="946995" cy="8888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4064" flipH="1">
            <a:off x="9040091" y="280346"/>
            <a:ext cx="1620000" cy="14497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2264">
            <a:off x="432872" y="866690"/>
            <a:ext cx="2281516" cy="1341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78" y="5120640"/>
            <a:ext cx="462607" cy="9102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276" y="-494119"/>
            <a:ext cx="2726006" cy="288819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520" y="785524"/>
            <a:ext cx="521596" cy="818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479" y="4982080"/>
            <a:ext cx="2264474" cy="13310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18841" y="624268"/>
            <a:ext cx="1087755" cy="1019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841" y="2288674"/>
            <a:ext cx="1378875" cy="12809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546" y="160762"/>
            <a:ext cx="844933" cy="7930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5" y="1896931"/>
            <a:ext cx="413035" cy="81274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828" y="3776471"/>
            <a:ext cx="1062888" cy="1357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616" y="-416425"/>
            <a:ext cx="2105596" cy="223087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744" y="105247"/>
            <a:ext cx="748195" cy="70225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8" y="1617231"/>
            <a:ext cx="590550" cy="116205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478" y="4179048"/>
            <a:ext cx="832257" cy="10628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825" y="4768561"/>
            <a:ext cx="1497976" cy="94667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101" y="5605930"/>
            <a:ext cx="1359952" cy="12633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272" y="5631447"/>
            <a:ext cx="1384005" cy="66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66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587" y="-347322"/>
            <a:ext cx="2348721" cy="248846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819" y="5166360"/>
            <a:ext cx="924802" cy="8680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78" y="2020246"/>
            <a:ext cx="456953" cy="8991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9951" flipH="1">
            <a:off x="205829" y="3358523"/>
            <a:ext cx="971850" cy="12086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827" y="89169"/>
            <a:ext cx="920345" cy="75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3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399" y="169358"/>
            <a:ext cx="766227" cy="7191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37" y="5047487"/>
            <a:ext cx="495264" cy="9745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213" y="3233118"/>
            <a:ext cx="1383331" cy="17666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7" y="5688912"/>
            <a:ext cx="1750047" cy="11690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978" y="-281815"/>
            <a:ext cx="1913925" cy="202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0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940" y="1171075"/>
            <a:ext cx="1844592" cy="1954339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80944" y="1964368"/>
            <a:ext cx="6210373" cy="1161046"/>
          </a:xfrm>
          <a:prstGeom prst="rect">
            <a:avLst/>
          </a:prstGeom>
        </p:spPr>
        <p:txBody>
          <a:bodyPr/>
          <a:lstStyle>
            <a:lvl1pPr>
              <a:defRPr sz="5400" b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240" y="-1521677"/>
            <a:ext cx="869033" cy="8156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017" y="6858000"/>
            <a:ext cx="1143002" cy="9387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1188" y="4246511"/>
            <a:ext cx="1063754" cy="10088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3276" y="247307"/>
            <a:ext cx="1005842" cy="8625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72" y="5255401"/>
            <a:ext cx="398728" cy="7845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4366661"/>
            <a:ext cx="1178004" cy="1281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7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0.4944 0.03982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14" y="199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77556E-17 L 0.26823 0.75972 " pathEditMode="relative" rAng="0" ptsTypes="AA">
                                      <p:cBhvr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1" y="3798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74127 -0.53078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57" y="-2655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36 0.32106 L -0.23802 -0.46945 " pathEditMode="relative" rAng="0" ptsTypes="AA">
                                      <p:cBhvr>
                                        <p:cTn id="12" dur="3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19" y="-3953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4" presetClass="path" presetSubtype="0" accel="45143" decel="4514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C -0.06966 0.12616 -0.2306 0.11273 -0.23867 0.10695 C -0.2405 0.10533 -0.42617 0.13426 -0.50482 0.10093 C -0.58373 0.06783 -0.65964 -0.01967 -0.71185 -0.09236 C -0.76185 -0.18102 -0.79128 -0.24815 -0.81133 -0.3169 C -0.83151 -0.38588 -0.84271 -0.53379 -0.85026 -0.55416 " pathEditMode="relative" rAng="0" ptsTypes="AAAAAA">
                                      <p:cBhvr>
                                        <p:cTn id="14" dur="3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13" y="-2185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1F1F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90" r:id="rId2"/>
    <p:sldLayoutId id="2147483681" r:id="rId3"/>
    <p:sldLayoutId id="2147483687" r:id="rId4"/>
    <p:sldLayoutId id="2147483688" r:id="rId5"/>
    <p:sldLayoutId id="2147483689" r:id="rId6"/>
    <p:sldLayoutId id="2147483692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12" Type="http://schemas.openxmlformats.org/officeDocument/2006/relationships/diagramQuickStyle" Target="../diagrams/quickStyle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diagramLayout" Target="../diagrams/layout1.xml"/><Relationship Id="rId5" Type="http://schemas.openxmlformats.org/officeDocument/2006/relationships/image" Target="../media/image12.png"/><Relationship Id="rId10" Type="http://schemas.openxmlformats.org/officeDocument/2006/relationships/diagramData" Target="../diagrams/data1.xml"/><Relationship Id="rId4" Type="http://schemas.openxmlformats.org/officeDocument/2006/relationships/image" Target="../media/image7.png"/><Relationship Id="rId9" Type="http://schemas.openxmlformats.org/officeDocument/2006/relationships/image" Target="../media/image9.png"/><Relationship Id="rId14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12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diagramColors" Target="../diagrams/colors2.xml"/><Relationship Id="rId5" Type="http://schemas.openxmlformats.org/officeDocument/2006/relationships/image" Target="../media/image16.png"/><Relationship Id="rId10" Type="http://schemas.openxmlformats.org/officeDocument/2006/relationships/diagramQuickStyle" Target="../diagrams/quickStyle2.xml"/><Relationship Id="rId4" Type="http://schemas.openxmlformats.org/officeDocument/2006/relationships/image" Target="../media/image7.png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18.pn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9.png"/><Relationship Id="rId9" Type="http://schemas.openxmlformats.org/officeDocument/2006/relationships/image" Target="../media/image3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93571" y="-375889"/>
            <a:ext cx="7503571" cy="2557672"/>
          </a:xfrm>
          <a:prstGeom prst="rect">
            <a:avLst/>
          </a:prstGeom>
        </p:spPr>
        <p:txBody>
          <a:bodyPr/>
          <a:lstStyle/>
          <a:p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Мастер- класс. «Экологическая игрушка – </a:t>
            </a:r>
            <a:r>
              <a:rPr lang="ru-RU" sz="4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травянчик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398" y="2322063"/>
            <a:ext cx="6047916" cy="45359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9080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25147" y="0"/>
            <a:ext cx="846813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Шаг 7. </a:t>
            </a:r>
            <a:r>
              <a:rPr lang="ru-RU" sz="3200" dirty="0"/>
              <a:t>Теперь начинаем формировать будущего </a:t>
            </a:r>
            <a:r>
              <a:rPr lang="ru-RU" sz="3200" dirty="0" err="1"/>
              <a:t>травянчика</a:t>
            </a:r>
            <a:r>
              <a:rPr lang="ru-RU" sz="3200" dirty="0"/>
              <a:t>. Это уже зависит от вашей фантазии. Отделили небольшое количество опилок, сделали, например, носик, завязали, затянули обрезком и лишнее отрезали. И так все что хотите: носики, ушки, лапки…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147" y="3460568"/>
            <a:ext cx="2916660" cy="3288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03" y="3113225"/>
            <a:ext cx="4742124" cy="3556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0160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45635" y="0"/>
            <a:ext cx="826935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Шаг 8.  </a:t>
            </a:r>
            <a:r>
              <a:rPr lang="ru-RU" sz="2800" dirty="0"/>
              <a:t>Оживляем наших малышей. Приклеиваем глазки, носик, ротик на клей «Мастер». Я их вырезала из </a:t>
            </a:r>
            <a:r>
              <a:rPr lang="ru-RU" sz="2800" dirty="0" err="1"/>
              <a:t>самоклеющихся</a:t>
            </a:r>
            <a:r>
              <a:rPr lang="ru-RU" sz="2800" dirty="0"/>
              <a:t> обоев. А вообще  глазки продаются прямо наборами в канцтоварах. По желанию раскрашиваем </a:t>
            </a:r>
            <a:r>
              <a:rPr lang="ru-RU" sz="2800" dirty="0" err="1"/>
              <a:t>травянчика</a:t>
            </a:r>
            <a:r>
              <a:rPr lang="ru-RU" sz="2800" dirty="0"/>
              <a:t> акриловыми красками.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94" y="2815595"/>
            <a:ext cx="5122628" cy="3841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42" y="3256721"/>
            <a:ext cx="3116414" cy="3400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355" y="2365188"/>
            <a:ext cx="3567035" cy="4431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1199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51652" y="161574"/>
            <a:ext cx="83886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/>
              <a:t>Шаг 9. </a:t>
            </a:r>
            <a:r>
              <a:rPr lang="ru-RU" sz="2800" dirty="0"/>
              <a:t>Наш </a:t>
            </a:r>
            <a:r>
              <a:rPr lang="ru-RU" sz="2800" dirty="0" err="1"/>
              <a:t>травянчик</a:t>
            </a:r>
            <a:r>
              <a:rPr lang="ru-RU" sz="2800" dirty="0"/>
              <a:t> готов!</a:t>
            </a:r>
          </a:p>
          <a:p>
            <a:pPr algn="just"/>
            <a:r>
              <a:rPr lang="ru-RU" sz="3200" b="1" dirty="0"/>
              <a:t>Шаг 10. </a:t>
            </a:r>
            <a:r>
              <a:rPr lang="ru-RU" sz="2800" dirty="0"/>
              <a:t>Теперь нужно замочить </a:t>
            </a:r>
            <a:r>
              <a:rPr lang="ru-RU" sz="2800" dirty="0" err="1"/>
              <a:t>травянчика</a:t>
            </a:r>
            <a:r>
              <a:rPr lang="ru-RU" sz="2800" dirty="0"/>
              <a:t> в воде на 1 час, чтобы он впитал в себя воду.</a:t>
            </a:r>
          </a:p>
          <a:p>
            <a:pPr algn="just"/>
            <a:r>
              <a:rPr lang="ru-RU" sz="3200" b="1" dirty="0"/>
              <a:t>Шаг 11. </a:t>
            </a:r>
            <a:r>
              <a:rPr lang="ru-RU" sz="2800" dirty="0"/>
              <a:t>Поставить </a:t>
            </a:r>
            <a:r>
              <a:rPr lang="ru-RU" sz="2800" dirty="0" err="1"/>
              <a:t>травянчика</a:t>
            </a:r>
            <a:r>
              <a:rPr lang="ru-RU" sz="2800" dirty="0"/>
              <a:t> в тёплое и светлое место  и каждый день поливайте, чтобы он постоянно был во влажном состоянии.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043" y="3134965"/>
            <a:ext cx="2758606" cy="3548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040" y="3023896"/>
            <a:ext cx="5026990" cy="377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8136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2" y="6991855"/>
            <a:ext cx="2264474" cy="133108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099991" y="-1019175"/>
            <a:ext cx="1087755" cy="10191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8841" y="2288674"/>
            <a:ext cx="1378875" cy="128092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0658" y="238386"/>
            <a:ext cx="844933" cy="79305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5" y="1896931"/>
            <a:ext cx="413035" cy="812747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2838734" y="1031438"/>
            <a:ext cx="8952931" cy="582656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Изюминка поделки: </a:t>
            </a:r>
            <a:r>
              <a:rPr lang="ru-RU" sz="2400" dirty="0"/>
              <a:t>Вы поливаете ее водой и через некоторое время, из ее головы начинает расти сочная, нежная, густая трава, создавая очень прикольную шевелюру. </a:t>
            </a:r>
          </a:p>
          <a:p>
            <a:pPr algn="just"/>
            <a:r>
              <a:rPr lang="ru-RU" sz="2400" dirty="0"/>
              <a:t>Наблюдать за процессом будет интересно и вам и вашим детям. После того как «волосы» </a:t>
            </a:r>
            <a:r>
              <a:rPr lang="ru-RU" sz="2400" dirty="0" err="1"/>
              <a:t>травянчика</a:t>
            </a:r>
            <a:r>
              <a:rPr lang="ru-RU" sz="2400" dirty="0"/>
              <a:t> немного подрастут, им можно мастерить причёски, аккуратно подстригая траву так, как вам больше нравится. Позже она обязательно вырастет снова. Более того, зеленую травку можно  использовать для корма животных уголка природы.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77" y="3496931"/>
            <a:ext cx="1062888" cy="135738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777" y="2757050"/>
            <a:ext cx="386141" cy="606027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020862" y="297393"/>
            <a:ext cx="84085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экологического развития детей:</a:t>
            </a:r>
          </a:p>
        </p:txBody>
      </p:sp>
      <p:sp>
        <p:nvSpPr>
          <p:cNvPr id="19" name="Овал 18"/>
          <p:cNvSpPr/>
          <p:nvPr/>
        </p:nvSpPr>
        <p:spPr>
          <a:xfrm>
            <a:off x="315776" y="3930555"/>
            <a:ext cx="3382768" cy="258081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Представленная работа является уникальной экологической игрушкой, выполненной  в ручную. </a:t>
            </a:r>
          </a:p>
        </p:txBody>
      </p:sp>
      <p:sp>
        <p:nvSpPr>
          <p:cNvPr id="20" name="Овал 19"/>
          <p:cNvSpPr/>
          <p:nvPr/>
        </p:nvSpPr>
        <p:spPr>
          <a:xfrm>
            <a:off x="614150" y="1818450"/>
            <a:ext cx="2745076" cy="212627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Данный мастер - класс предназначен для педагогов и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val="326063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0.0037 L 0.52227 -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67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-0.13229 0.2854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15" y="1425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 0.01527 L 0.22279 -0.284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3" y="-15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616" y="-416425"/>
            <a:ext cx="2105596" cy="22308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2020" y="-3242"/>
            <a:ext cx="748195" cy="7022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8" y="1617231"/>
            <a:ext cx="590550" cy="11620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2478" y="4179048"/>
            <a:ext cx="832257" cy="10628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6212" y="-991538"/>
            <a:ext cx="1497976" cy="9466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101" y="5605930"/>
            <a:ext cx="1359952" cy="12633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272" y="5631447"/>
            <a:ext cx="1384005" cy="66276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0484" y="3369470"/>
            <a:ext cx="386141" cy="60602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91408" y="235494"/>
            <a:ext cx="7951305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Назначение данной поделки: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 игрушка не только украсит ваш дом и принесет радость, но и принесет пользу тем, у кого есть домашние животные.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91408" y="1790516"/>
            <a:ext cx="8521069" cy="1200329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мастер - класса: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распространение и передача педагогического опыта, обучение приемам изготовления оригинальной игрушки –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травянчика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1526728151"/>
              </p:ext>
            </p:extLst>
          </p:nvPr>
        </p:nvGraphicFramePr>
        <p:xfrm>
          <a:off x="2602405" y="4324258"/>
          <a:ext cx="6898211" cy="2533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4996330" y="3410449"/>
            <a:ext cx="2110359" cy="622853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Задачи: 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5284283" y="4138551"/>
            <a:ext cx="410818" cy="3714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6541274" y="4116056"/>
            <a:ext cx="344557" cy="357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1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44444E-6 L 0.50092 -4.44444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3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96296E-6 L -0.43476 0.8504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5" y="4252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385392" y="265043"/>
            <a:ext cx="849464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 работы:</a:t>
            </a:r>
          </a:p>
          <a:p>
            <a:endParaRPr lang="ru-RU" sz="3600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FF3300"/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“Скажи мне – я забуду,</a:t>
            </a:r>
          </a:p>
          <a:p>
            <a:r>
              <a:rPr lang="ru-RU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мне – я запомню,</a:t>
            </a:r>
          </a:p>
          <a:p>
            <a:r>
              <a:rPr lang="ru-RU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 мне сделать это</a:t>
            </a:r>
          </a:p>
          <a:p>
            <a:r>
              <a:rPr lang="ru-RU" sz="28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это станет моим навсегда.”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97426" y="3511825"/>
            <a:ext cx="7606748" cy="3048001"/>
          </a:xfrm>
          <a:prstGeom prst="rect">
            <a:avLst/>
          </a:prstGeom>
          <a:solidFill>
            <a:srgbClr val="DF51A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/>
          </a:p>
          <a:p>
            <a:pPr algn="ctr"/>
            <a:r>
              <a:rPr lang="ru-RU" sz="2800" dirty="0"/>
              <a:t>Человека всегда тянет к чему-то новому, неизвестному, а  в повседневной жизни, среди серых будней, мы ищем радости и праздника. Я не исключение. Предлагаю и вам попробовать! Представляю  вашему вниманию мастер класс по изготовлению </a:t>
            </a:r>
            <a:r>
              <a:rPr lang="ru-RU" sz="2800" dirty="0" err="1"/>
              <a:t>травянчиков</a:t>
            </a:r>
            <a:r>
              <a:rPr lang="ru-RU" sz="28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132700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587" y="-347322"/>
            <a:ext cx="2348721" cy="24884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7265" y="5200321"/>
            <a:ext cx="924802" cy="8680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78" y="2020246"/>
            <a:ext cx="456953" cy="8991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9951" flipH="1">
            <a:off x="205829" y="3358523"/>
            <a:ext cx="971850" cy="12086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0427" y="0"/>
            <a:ext cx="920345" cy="7539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37" y="2725343"/>
            <a:ext cx="386141" cy="606027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69211912"/>
              </p:ext>
            </p:extLst>
          </p:nvPr>
        </p:nvGraphicFramePr>
        <p:xfrm>
          <a:off x="172278" y="1099930"/>
          <a:ext cx="11555896" cy="54996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99354" y="384568"/>
            <a:ext cx="9136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</a:t>
            </a:r>
            <a:r>
              <a:rPr lang="ru-RU" sz="3200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травянчика</a:t>
            </a:r>
            <a:r>
              <a:rPr lang="ru-RU" sz="3200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нам потребуется:</a:t>
            </a:r>
          </a:p>
        </p:txBody>
      </p:sp>
    </p:spTree>
    <p:extLst>
      <p:ext uri="{BB962C8B-B14F-4D97-AF65-F5344CB8AC3E}">
        <p14:creationId xmlns:p14="http://schemas.microsoft.com/office/powerpoint/2010/main" val="119143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29 -0.00532 L -0.53555 0.00648 " pathEditMode="relative" rAng="0" ptsTypes="AA">
                                      <p:cBhvr>
                                        <p:cTn id="6" dur="1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42" y="5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0.3599 -0.0053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25" y="-13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37" y="5047487"/>
            <a:ext cx="495264" cy="9745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8669" y="4255427"/>
            <a:ext cx="1383331" cy="17666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154" y="5677896"/>
            <a:ext cx="1766534" cy="11801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978" y="-281815"/>
            <a:ext cx="1913925" cy="202779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581" y="3354319"/>
            <a:ext cx="471359" cy="7397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7677" y="12905"/>
            <a:ext cx="766227" cy="7191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48489" y="372494"/>
            <a:ext cx="848483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/>
              <a:t>Шаг 1. </a:t>
            </a:r>
            <a:r>
              <a:rPr lang="ru-RU" sz="2800" dirty="0"/>
              <a:t>Приступим к изготовлению нашего </a:t>
            </a:r>
            <a:r>
              <a:rPr lang="ru-RU" sz="2800" dirty="0" err="1"/>
              <a:t>травянчика</a:t>
            </a:r>
            <a:r>
              <a:rPr lang="ru-RU" sz="2800" dirty="0"/>
              <a:t>. Сначала мы будем делать тело. Отрежьте часть чулка или колготок, как показано на фото. Для стягивания  приготовьте небольшие отрезки того же капрона. Затяните конец чулка капроновым обрезком.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36" y="2816983"/>
            <a:ext cx="5071534" cy="38036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058" y="2816983"/>
            <a:ext cx="4530525" cy="339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5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02 0.20046 L 0.45338 0.01782 " pathEditMode="relative" rAng="0" ptsTypes="AA">
                                      <p:cBhvr>
                                        <p:cTn id="6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20" y="-914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50434" y="198782"/>
            <a:ext cx="767300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/>
              <a:t>Шаг 2. </a:t>
            </a:r>
            <a:r>
              <a:rPr lang="ru-RU" sz="3200" dirty="0"/>
              <a:t>Выверните нашу основу, чтоб хвостик ушёл внутрь.</a:t>
            </a:r>
          </a:p>
          <a:p>
            <a:pPr algn="just"/>
            <a:r>
              <a:rPr lang="ru-RU" sz="3200" b="1" dirty="0"/>
              <a:t>Шаг 3. </a:t>
            </a:r>
            <a:r>
              <a:rPr lang="ru-RU" sz="3200" dirty="0"/>
              <a:t>Теперь берем столовую ложку и насыпаем семена. Семена распределить в том месте, где вы планируете, чтобы у вас росла травка.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169" y="3436328"/>
            <a:ext cx="4073769" cy="31267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713" y="3436328"/>
            <a:ext cx="3995532" cy="299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259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25148" y="251791"/>
            <a:ext cx="95945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Шаг 4. </a:t>
            </a:r>
            <a:r>
              <a:rPr lang="ru-RU" sz="3200" dirty="0"/>
              <a:t>Теперь набиваем чулок опилками. Опилок кладем побольше, не боимся приминать, чтоб побольше влезло.</a:t>
            </a:r>
          </a:p>
          <a:p>
            <a:r>
              <a:rPr lang="ru-RU" sz="3200" b="1" dirty="0"/>
              <a:t>Шаг 5. </a:t>
            </a:r>
            <a:r>
              <a:rPr lang="ru-RU" sz="3200" dirty="0"/>
              <a:t>Вот такие тяжеленькие мешочки у нас получились.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20" y="3193773"/>
            <a:ext cx="4954297" cy="3465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07755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02226" y="159027"/>
            <a:ext cx="687787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Шаг 6. </a:t>
            </a:r>
            <a:r>
              <a:rPr lang="ru-RU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Когда наберется достаточно опилок, завязываем кончик чулка капроновым обрезком и ножницами обрезаем излишки.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871" y="2395059"/>
            <a:ext cx="5950588" cy="44629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0927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AD300A45-241B-484A-8AB7-E4E106A9140C}" vid="{035C38CC-2C83-46D0-869F-FABCD5E447C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DA39ED-743A-42D6-9416-1284B80FBA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A3FA65F-4361-4E04-8BDA-4F8256B2EBC3}">
  <ds:schemaRefs>
    <ds:schemaRef ds:uri="2547570a-e5f4-4946-a4c3-82580e42479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dcmitype/"/>
    <ds:schemaRef ds:uri="http://purl.org/dc/terms/"/>
    <ds:schemaRef ds:uri="http://schemas.microsoft.com/sharepoint/v3"/>
    <ds:schemaRef ds:uri="http://schemas.microsoft.com/office/infopath/2007/PartnerControls"/>
    <ds:schemaRef ds:uri="6ee78bd2-4339-4042-adc0-bcc646419980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0AAC4FE-6AA2-4812-A805-2E0A445923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на тему Природа и мир вокруг нас с птичками</Template>
  <TotalTime>0</TotalTime>
  <Words>573</Words>
  <Application>Microsoft Office PowerPoint</Application>
  <PresentationFormat>Широкоэкранный</PresentationFormat>
  <Paragraphs>40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Segoe UI</vt:lpstr>
      <vt:lpstr>Segoe UI Light</vt:lpstr>
      <vt:lpstr>Times New Roman</vt:lpstr>
      <vt:lpstr>Тема1</vt:lpstr>
      <vt:lpstr>Мастер- класс. «Экологическая игрушка – травянчик»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2016-12-04T08:48:23Z</dcterms:created>
  <dcterms:modified xsi:type="dcterms:W3CDTF">2016-12-04T10:20:23Z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