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0" r:id="rId11"/>
    <p:sldId id="2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7C4"/>
    <a:srgbClr val="009FE3"/>
    <a:srgbClr val="75AEDD"/>
    <a:srgbClr val="8AB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46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9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31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1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15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7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5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13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29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54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B2D19-F4B4-44D9-AC02-0D247515833D}" type="datetimeFigureOut">
              <a:rPr lang="ru-RU" smtClean="0"/>
              <a:t>29.06.2023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55D54-00A9-4DFD-9D4C-71F9D36BCD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ogirro.ru/kto_my/svedenya_ob_obr/departments_entrs/upr_centry/cnppmpo_razdel/sms_nppm/razd_prof_ped_klassy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.b.muratova@togirro.ru" TargetMode="External"/><Relationship Id="rId2" Type="http://schemas.openxmlformats.org/officeDocument/2006/relationships/hyperlink" Target="mailto:d.g.valitova@togirro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biturient.utmn.ru/dokumenty/pravila-priema-2023/bakalavriat-i-spetsialitet--2023-24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Рисунок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1" name="Прямоугольник 50"/>
          <p:cNvSpPr/>
          <p:nvPr/>
        </p:nvSpPr>
        <p:spPr>
          <a:xfrm>
            <a:off x="1327681" y="1401572"/>
            <a:ext cx="993959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87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МЕРОПРИЯТИЙ </a:t>
            </a:r>
            <a:endParaRPr lang="ru-RU" sz="4000" b="1" dirty="0" smtClean="0">
              <a:solidFill>
                <a:srgbClr val="0087C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0087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600" b="1" dirty="0">
                <a:solidFill>
                  <a:srgbClr val="0087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«ДОРОЖНАЯ</a:t>
            </a:r>
            <a:r>
              <a:rPr lang="ru-RU" sz="4000" b="1" dirty="0">
                <a:solidFill>
                  <a:srgbClr val="0087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87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КАРТА»</a:t>
            </a:r>
            <a:r>
              <a:rPr lang="ru-RU" sz="4000" b="1" dirty="0">
                <a:solidFill>
                  <a:srgbClr val="0087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ru-RU" sz="4000" b="1" dirty="0">
                <a:solidFill>
                  <a:srgbClr val="0087C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b="1" dirty="0" smtClean="0">
              <a:solidFill>
                <a:srgbClr val="0087C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600" b="1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развитию сети профильных психолого-педагогических классов (групп) </a:t>
            </a:r>
            <a:endParaRPr lang="ru-RU" sz="3600" b="1" dirty="0" smtClean="0">
              <a:solidFill>
                <a:srgbClr val="009FE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600" b="1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Тюменской области</a:t>
            </a:r>
            <a:br>
              <a:rPr lang="ru-RU" sz="3600" b="1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2023-2024 годы</a:t>
            </a:r>
            <a:endParaRPr lang="ru-RU" sz="3600" dirty="0">
              <a:solidFill>
                <a:srgbClr val="009FE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206" y="100128"/>
            <a:ext cx="1690139" cy="1840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7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hlinkClick r:id="rId3"/>
            </a:endParaRPr>
          </a:p>
          <a:p>
            <a:endParaRPr lang="ru-RU" dirty="0">
              <a:hlinkClick r:id="rId3"/>
            </a:endParaRPr>
          </a:p>
          <a:p>
            <a:endParaRPr lang="ru-RU" dirty="0" smtClean="0">
              <a:hlinkClick r:id="rId3"/>
            </a:endParaRPr>
          </a:p>
          <a:p>
            <a:endParaRPr lang="ru-RU" dirty="0">
              <a:hlinkClick r:id="rId3"/>
            </a:endParaRPr>
          </a:p>
          <a:p>
            <a:endParaRPr lang="ru-RU" dirty="0" smtClean="0">
              <a:hlinkClick r:id="rId3"/>
            </a:endParaRPr>
          </a:p>
          <a:p>
            <a:endParaRPr lang="ru-RU" dirty="0">
              <a:hlinkClick r:id="rId3"/>
            </a:endParaRPr>
          </a:p>
          <a:p>
            <a:r>
              <a:rPr lang="en-US" dirty="0" smtClean="0">
                <a:hlinkClick r:id="rId3"/>
              </a:rPr>
              <a:t>https://togirro.ru/kto_my/svedenya_ob_obr/departments_entrs/upr_centry/cnppmpo_razdel/sms_nppm/razd_prof_ped_klassy.html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869" y="795338"/>
            <a:ext cx="3308473" cy="362356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945" y="795338"/>
            <a:ext cx="3560064" cy="356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70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008807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По вопросам организации классов ППК обращаться:</a:t>
            </a:r>
          </a:p>
          <a:p>
            <a:r>
              <a:rPr lang="ru-RU" dirty="0" smtClean="0"/>
              <a:t>Валитова Дина Григорьевна </a:t>
            </a:r>
            <a:r>
              <a:rPr lang="en-US" dirty="0" smtClean="0">
                <a:hlinkClick r:id="rId2"/>
              </a:rPr>
              <a:t>d.g.valitova@togirro.ru</a:t>
            </a:r>
            <a:r>
              <a:rPr lang="en-US" dirty="0" smtClean="0"/>
              <a:t> </a:t>
            </a:r>
            <a:r>
              <a:rPr lang="ru-RU" dirty="0" smtClean="0"/>
              <a:t>тел. 8(3452)68-36-92</a:t>
            </a:r>
          </a:p>
          <a:p>
            <a:r>
              <a:rPr lang="ru-RU" dirty="0" smtClean="0"/>
              <a:t>Муратова Альбина </a:t>
            </a:r>
            <a:r>
              <a:rPr lang="ru-RU" dirty="0" err="1" smtClean="0"/>
              <a:t>Баймуратовна</a:t>
            </a:r>
            <a:r>
              <a:rPr lang="ru-RU" dirty="0" smtClean="0"/>
              <a:t> </a:t>
            </a:r>
            <a:r>
              <a:rPr lang="en-US" dirty="0" smtClean="0">
                <a:hlinkClick r:id="rId3"/>
              </a:rPr>
              <a:t>a.b.muratova@togirro.ru</a:t>
            </a:r>
            <a:r>
              <a:rPr lang="en-US" dirty="0" smtClean="0"/>
              <a:t> +79123919722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79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935665"/>
            <a:ext cx="9337158" cy="5241298"/>
          </a:xfrm>
        </p:spPr>
        <p:txBody>
          <a:bodyPr/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«Дорожная карта» по развитию сети профильных психолого-педагогических классов (групп) в РФ на 2023-2024 годы разработана во исполнение пунктов 9 и 10 Плана мероприятий по реализации Концепции подготовки педагогических кадров для системы образования на период </a:t>
            </a:r>
            <a:r>
              <a:rPr lang="ru-RU" b="1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2030 года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(на 2022 – 2024 годы), утвержденного Заместителем Председателя Правительства Российской Федерации Т.А. Голиковой 28 декабря 2022 года № 16029п-П8 (далее – План мероприятий).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9340" y="129189"/>
            <a:ext cx="1548920" cy="1696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48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856" y="314625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показатели исполнения дорожной карты в Тюменской области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5153" y="2011061"/>
            <a:ext cx="10258647" cy="435133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а) создание в 2023 году в Тюменской области не менее </a:t>
            </a:r>
            <a:r>
              <a:rPr lang="ru-RU" sz="24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 классов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(групп) 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2024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 не менее </a:t>
            </a:r>
            <a:r>
              <a:rPr lang="ru-RU" sz="24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 классов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(групп);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б) увеличение количества поданных заявлений в 2023 году на обучение по программам подготовки педагогических кадров не менее чем </a:t>
            </a:r>
            <a:r>
              <a:rPr lang="ru-RU" sz="24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10 %;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в) реализация системы мер поддержки обучающихся в классах (группах) и планирующих обучение по программам подготовки педагогических кадров, в том числе </a:t>
            </a:r>
            <a:r>
              <a:rPr lang="ru-RU" sz="24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механизмов учета индивидуальных достижений выпускников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указанных классов (групп);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г) реализация мер по организационно-методическому обеспечению деятельности по развитию классов (групп).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68062" y="129188"/>
            <a:ext cx="1611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ПРОЕКТ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330" y="129189"/>
            <a:ext cx="1112930" cy="121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84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566" y="109332"/>
            <a:ext cx="8591291" cy="1325563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 для обучающихся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405" y="1267697"/>
            <a:ext cx="5157787" cy="8239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Российская Федерация</a:t>
            </a:r>
            <a:endParaRPr lang="ru-RU" dirty="0">
              <a:solidFill>
                <a:srgbClr val="009FE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103744"/>
            <a:ext cx="5157787" cy="4085919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Олимпиады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Конкурсы</a:t>
            </a:r>
          </a:p>
          <a:p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Флешмобы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Акции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Конференции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Профильные смены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Онлайн школы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Дни единых действий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Дни открытых дверей в ВУЗах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32142" y="1267697"/>
            <a:ext cx="5183188" cy="8239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Тюменская область (ПРОЕКТ)</a:t>
            </a:r>
            <a:endParaRPr lang="ru-RU" dirty="0">
              <a:solidFill>
                <a:srgbClr val="009FE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103744"/>
            <a:ext cx="5183188" cy="408591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Олимпиады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Конкурсы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Акции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Фестивали 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Профориентационные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игры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Форумы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Проекты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Мотивационная выездная сессия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Профессиональные пробы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Дни единых действий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Дни открытых дверей в ВУЗах и СПО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330" y="129189"/>
            <a:ext cx="1112930" cy="121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48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263" y="24239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 для педагогов профильных психолого-педагогических классов (групп)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4848" y="2358932"/>
            <a:ext cx="5157787" cy="823912"/>
          </a:xfrm>
        </p:spPr>
        <p:txBody>
          <a:bodyPr/>
          <a:lstStyle/>
          <a:p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Российская Федерация</a:t>
            </a:r>
          </a:p>
          <a:p>
            <a:pPr algn="ctr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7" y="2770888"/>
            <a:ext cx="5157787" cy="368458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Лектории,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вебинары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курсы повышения квалификации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Форумы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Конкурсы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Педагогические мастерские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69912" y="2358932"/>
            <a:ext cx="5183188" cy="823912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Тюменская область (ПРОЕКТ)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725093" y="2770888"/>
            <a:ext cx="5183188" cy="368458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Курсы повышения квалификации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Педагогический марафон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Августовский форум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Методический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meet-up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Конференции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330" y="129189"/>
            <a:ext cx="1112930" cy="121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57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630" y="130408"/>
            <a:ext cx="10515600" cy="1325563"/>
          </a:xfrm>
        </p:spPr>
        <p:txBody>
          <a:bodyPr>
            <a:no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 для руководителей и специалистов муниципальных органов управления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5630" y="1687587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Российская Федерация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4"/>
            <a:ext cx="5157787" cy="4044581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>
              <a:lnSpc>
                <a:spcPct val="11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Заключение соглашений и договоров о сотрудничестве по развитию ПППК</a:t>
            </a:r>
          </a:p>
          <a:p>
            <a:pPr>
              <a:lnSpc>
                <a:spcPct val="11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Федеральный семинар «Эффективные практики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допрофессиональной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педагогической подготовки школьников»</a:t>
            </a:r>
          </a:p>
          <a:p>
            <a:pPr>
              <a:lnSpc>
                <a:spcPct val="11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Всероссийский конкурс  лучших психолого-педагогических программ и технологий в образовательной среде</a:t>
            </a:r>
          </a:p>
          <a:p>
            <a:pPr>
              <a:lnSpc>
                <a:spcPct val="11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Всероссийское совещание «Открытый диалог»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46825" y="1681163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Тюменская область (ПРОЕКТ)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71732" y="2838125"/>
            <a:ext cx="4783655" cy="3351537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Заключение соглашений и договоров о сотрудничестве по развитию ПППК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Региональное совещание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330" y="129189"/>
            <a:ext cx="1112930" cy="121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3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287" y="252177"/>
            <a:ext cx="10515600" cy="1325563"/>
          </a:xfrm>
        </p:spPr>
        <p:txBody>
          <a:bodyPr>
            <a:no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Организационно-методическое обеспечение деятельности по развитию профильных психолого-педагогических классов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8287" y="1673155"/>
            <a:ext cx="4264652" cy="43851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Российская Федерация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3406" y="2111671"/>
            <a:ext cx="4933506" cy="368458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</a:t>
            </a:r>
          </a:p>
          <a:p>
            <a:pPr>
              <a:lnSpc>
                <a:spcPct val="11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Методический семинар-совещание по развитию ПППК</a:t>
            </a:r>
          </a:p>
          <a:p>
            <a:pPr>
              <a:lnSpc>
                <a:spcPct val="11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и внедрение системы наставничества для обучающихся ПППК</a:t>
            </a:r>
          </a:p>
          <a:p>
            <a:pPr>
              <a:lnSpc>
                <a:spcPct val="11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дидактических материалов для ведения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профориентационной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работы в ПППК</a:t>
            </a:r>
          </a:p>
          <a:p>
            <a:pPr>
              <a:lnSpc>
                <a:spcPct val="11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и внедрение учебно-методического сопровождения реализации образовательных программ ПППК (рабочих программ курсов (модулей), программ внеурочной деятельности</a:t>
            </a:r>
          </a:p>
          <a:p>
            <a:pPr>
              <a:lnSpc>
                <a:spcPct val="110000"/>
              </a:lnSpc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Информационное обеспечение деятельности ПППК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600699" y="1721879"/>
            <a:ext cx="5183188" cy="341068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Тюменская область (ПРОЕКТ)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667153" y="2111671"/>
            <a:ext cx="6294475" cy="4204069"/>
          </a:xfrm>
        </p:spPr>
        <p:txBody>
          <a:bodyPr>
            <a:noAutofit/>
          </a:bodyPr>
          <a:lstStyle/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Проведение диагностики педагогической одаренности обучающихся</a:t>
            </a:r>
          </a:p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и внедрение системы наставничества для обучающихся ПППК</a:t>
            </a:r>
          </a:p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и внедрение учебно-методического сопровождения реализации образовательных программ ПППК (рабочих программ курсов (модулей), программ внеурочной деятельности</a:t>
            </a:r>
          </a:p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Информационное обеспечение деятельности ПППК: </a:t>
            </a:r>
          </a:p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ведение информационного раздела на сайте ТОГИРРО</a:t>
            </a:r>
          </a:p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- ведение информационного раздела на официальной странице ВК ЦНППМ</a:t>
            </a:r>
          </a:p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-сопровождение 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телеграм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канала</a:t>
            </a:r>
          </a:p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-сопровождение сообщества методистов и педагогов кураторов ПППК в </a:t>
            </a:r>
            <a:r>
              <a:rPr lang="ru-RU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Viber</a:t>
            </a:r>
            <a:endParaRPr lang="ru-RU" sz="17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330" y="129189"/>
            <a:ext cx="1112930" cy="121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33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2588" y="129189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Мониторинг деятельности по развитию профильных психолого-педагогических классов (групп)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4095" y="1310672"/>
            <a:ext cx="5157787" cy="54868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Российская Федерация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5814" y="1823250"/>
            <a:ext cx="6166884" cy="4960322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Мониторинг: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количества создания ПППК в субъектах РФ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участия обучающихся в педагогических олимпиадах, профильных школах, тематических лагерях;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поступления выпускников ПППК на педагогические направления подготовки,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трудоустройства выпускников, обучавшихся по педагогическим направлениям подготовки.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Анкетирование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руководителей педагогических вузов и руководителей общеобразовательных организаций для выявления результатов деятельности, проблем и перспектив функционирования сети ПППK в России.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Социологический опрос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онлайн опрос) обучающихся образовательных организаций по вопросам удовлетворенности качественной подготовки в ПППК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Ведение  Реестра школ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где функционируют ПППК, содержащего сведения: об адресе организации, телефоне, электронной почте и ответственном лице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674680" y="1454752"/>
            <a:ext cx="5183188" cy="42109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Тюменская область (ПРОЕКТ)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794205" y="1914733"/>
            <a:ext cx="4944138" cy="461365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Мониторинг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количества ПППК в Тюменской области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участия обучающихся в педагогических олимпиадах, конкурсах, мероприятиях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поступления выпускников ПППК на педагогические направления подготовки.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Социологический опрос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онлайн опрос) обучающихся образовательных организаций по вопросам удовлетворенности качественной подготовки в ПППК.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Ведение  Реестра школ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где функционируют ПППК, содержащего сведения: об адресе организации, телефоне, электронной почте и ответственном лице.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330" y="129189"/>
            <a:ext cx="1112930" cy="121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9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368" y="138390"/>
            <a:ext cx="10515600" cy="96251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Учет индивидуальных достижений при поступлении на профили педагогической подготовки в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ТюмГУ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3647" y="1327638"/>
            <a:ext cx="10620153" cy="526659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Наличие статуса 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победителя или призера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конкурсных мероприятий психолого-педагогического профиля, при предъявлении подтверждающих документов, выданных образовательной организацией, или федеральным государственного органом, или органом государственной власти субъекта Российской Федерации, или органом местного самоуправления, или учредителем образовательной организации: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профессиональные пробы участников проекта 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«Открытые психолого-педагогические классы Тюменской области»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балла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конкурс проектов уроков 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«Урок глазами старшеклассников»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(Тюменская область) (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балла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психолого-педагогическая 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олимпиада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для школьников (Тюменская область) (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балла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конкурсные мероприятия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проводимые в иных регионах Российской Федерации (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балла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заключительный этап Российской психолого-педагогической 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олимпиады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школьников 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им. </a:t>
            </a:r>
            <a:r>
              <a:rPr lang="ru-RU" sz="1600" dirty="0" err="1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К.Д.Ушинского</a:t>
            </a:r>
            <a:r>
              <a:rPr lang="ru-RU" sz="1600" dirty="0" smtClean="0">
                <a:solidFill>
                  <a:srgbClr val="009F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 баллов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https://abiturient.utmn.ru/dokumenty/pravila-priema-2023/bakalavriat-i-spetsialitet--2023-24/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330" y="129189"/>
            <a:ext cx="1112930" cy="121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7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815</Words>
  <Application>Microsoft Office PowerPoint</Application>
  <PresentationFormat>Широкоэкранный</PresentationFormat>
  <Paragraphs>118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Основные показатели исполнения дорожной карты в Тюменской области</vt:lpstr>
      <vt:lpstr>Мероприятия для обучающихся</vt:lpstr>
      <vt:lpstr>Мероприятия для педагогов профильных психолого-педагогических классов (групп)</vt:lpstr>
      <vt:lpstr>Мероприятия для руководителей и специалистов муниципальных органов управления </vt:lpstr>
      <vt:lpstr>Организационно-методическое обеспечение деятельности по развитию профильных психолого-педагогических классов</vt:lpstr>
      <vt:lpstr>Мониторинг деятельности по развитию профильных психолого-педагогических классов (групп)</vt:lpstr>
      <vt:lpstr>Учет индивидуальных достижений при поступлении на профили педагогической подготовки в ТюмГУ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МЕРОПРИЯТИЙ («ДОРОЖНАЯ КАРТА») по развитию сети профильных психолого-педагогических классов (групп) в Тюменской области на 2023-2024 годы</dc:title>
  <dc:creator>user</dc:creator>
  <cp:lastModifiedBy>Radar</cp:lastModifiedBy>
  <cp:revision>17</cp:revision>
  <dcterms:created xsi:type="dcterms:W3CDTF">2023-06-26T04:10:30Z</dcterms:created>
  <dcterms:modified xsi:type="dcterms:W3CDTF">2023-06-29T09:00:21Z</dcterms:modified>
</cp:coreProperties>
</file>