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4" r:id="rId4"/>
    <p:sldId id="283" r:id="rId5"/>
    <p:sldId id="282" r:id="rId6"/>
    <p:sldId id="281" r:id="rId7"/>
    <p:sldId id="280" r:id="rId8"/>
    <p:sldId id="279" r:id="rId9"/>
    <p:sldId id="257" r:id="rId10"/>
    <p:sldId id="258" r:id="rId11"/>
    <p:sldId id="259" r:id="rId12"/>
    <p:sldId id="260" r:id="rId13"/>
    <p:sldId id="261" r:id="rId14"/>
    <p:sldId id="269" r:id="rId15"/>
    <p:sldId id="268" r:id="rId16"/>
    <p:sldId id="267" r:id="rId17"/>
    <p:sldId id="266" r:id="rId18"/>
    <p:sldId id="265" r:id="rId19"/>
    <p:sldId id="264" r:id="rId20"/>
    <p:sldId id="263" r:id="rId21"/>
    <p:sldId id="262" r:id="rId22"/>
    <p:sldId id="276" r:id="rId23"/>
    <p:sldId id="277" r:id="rId24"/>
    <p:sldId id="275" r:id="rId25"/>
    <p:sldId id="278" r:id="rId26"/>
    <p:sldId id="274" r:id="rId27"/>
    <p:sldId id="273" r:id="rId28"/>
    <p:sldId id="272" r:id="rId29"/>
    <p:sldId id="271" r:id="rId30"/>
    <p:sldId id="270" r:id="rId31"/>
    <p:sldId id="286" r:id="rId32"/>
    <p:sldId id="287" r:id="rId33"/>
    <p:sldId id="288" r:id="rId34"/>
    <p:sldId id="290" r:id="rId35"/>
    <p:sldId id="291" r:id="rId36"/>
    <p:sldId id="293" r:id="rId37"/>
    <p:sldId id="294" r:id="rId38"/>
    <p:sldId id="292" r:id="rId39"/>
    <p:sldId id="297" r:id="rId40"/>
    <p:sldId id="298" r:id="rId41"/>
    <p:sldId id="296" r:id="rId42"/>
    <p:sldId id="300" r:id="rId43"/>
    <p:sldId id="301" r:id="rId44"/>
    <p:sldId id="299" r:id="rId45"/>
    <p:sldId id="305" r:id="rId46"/>
    <p:sldId id="304" r:id="rId47"/>
    <p:sldId id="303" r:id="rId48"/>
    <p:sldId id="302" r:id="rId49"/>
    <p:sldId id="295" r:id="rId50"/>
    <p:sldId id="289" r:id="rId51"/>
    <p:sldId id="306" r:id="rId52"/>
    <p:sldId id="307" r:id="rId53"/>
    <p:sldId id="308" r:id="rId54"/>
    <p:sldId id="309" r:id="rId55"/>
    <p:sldId id="310" r:id="rId56"/>
    <p:sldId id="314" r:id="rId57"/>
    <p:sldId id="315" r:id="rId58"/>
    <p:sldId id="313" r:id="rId59"/>
    <p:sldId id="312" r:id="rId60"/>
    <p:sldId id="311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574" autoAdjust="0"/>
  </p:normalViewPr>
  <p:slideViewPr>
    <p:cSldViewPr>
      <p:cViewPr varScale="1">
        <p:scale>
          <a:sx n="51" d="100"/>
          <a:sy n="51" d="100"/>
        </p:scale>
        <p:origin x="-124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IMG_20230427_1506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9642" y="0"/>
            <a:ext cx="398471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3600" y="2130425"/>
            <a:ext cx="3200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Болдырева (Щербакова) Вера Андриановна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Болдырева (Щербакова) Вера Андриановн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533400"/>
            <a:ext cx="4229100" cy="5638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3600" y="2130425"/>
            <a:ext cx="3200400" cy="147002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Быструшкин</a:t>
            </a:r>
            <a:r>
              <a:rPr lang="ru-RU" dirty="0" smtClean="0"/>
              <a:t> Григорий Трофимович 1914 </a:t>
            </a:r>
            <a:r>
              <a:rPr lang="ru-RU" dirty="0" err="1" smtClean="0"/>
              <a:t>д.Костылева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Быструшкин Григорий Трофимович 1914 Костыле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228600"/>
            <a:ext cx="3899408" cy="584911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19800" y="2130425"/>
            <a:ext cx="3124200" cy="147002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Быструшкин</a:t>
            </a:r>
            <a:r>
              <a:rPr lang="ru-RU" dirty="0" smtClean="0"/>
              <a:t> Николай Васильевич 15.05.1921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Быструшкин Николай Васильевич 15.05.19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381000"/>
            <a:ext cx="4059936" cy="60899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05600" y="2130425"/>
            <a:ext cx="2438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Вахов Семён Филиппович, 1903, рядовой, д.Сысоева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Вахов Семён Филиппович, 1903, рядовой, д.Сысое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381000"/>
            <a:ext cx="4601826" cy="6019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29400" y="2130425"/>
            <a:ext cx="25146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Вахов Фёдор Павлович, 1921, рядовой, д.Сысоева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Вахов Фёдор Павлович, 1921, рядовой, д.Сысое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215204"/>
            <a:ext cx="4648200" cy="664279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48400" y="2130425"/>
            <a:ext cx="28956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Волкова Дарья Романовна 15.04.1921 Сысоева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Волкова Дарья Романовна 15.04.1921 Сысое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228600"/>
            <a:ext cx="4197096" cy="629564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0" y="2130425"/>
            <a:ext cx="3048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Гаврилов Сергей Яковлевич 1914 </a:t>
            </a:r>
            <a:r>
              <a:rPr lang="ru-RU" dirty="0" smtClean="0"/>
              <a:t>Берендеева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Гаврилов Сергей Яковлевич 1914 Беренд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685800"/>
            <a:ext cx="4229100" cy="56388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0" y="2130425"/>
            <a:ext cx="3048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Гвоздев Афанасий Иванович 1924г, рядовой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err="1" smtClean="0"/>
              <a:t>дКостылева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Гвоздев Афанасий Иванович 1924г, рядовой.дКостылева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0"/>
            <a:ext cx="4131564" cy="627717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19800" y="2130425"/>
            <a:ext cx="3124200" cy="147002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Гилёв</a:t>
            </a:r>
            <a:r>
              <a:rPr lang="ru-RU" dirty="0" smtClean="0"/>
              <a:t> Николай Петрович 07.02.1918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Гилёв Николай Петрович 07.02.19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533400"/>
            <a:ext cx="4114800" cy="61722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Голованов Павел Петрович 1915 с. Богородское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0" y="76200"/>
            <a:ext cx="5086350" cy="6781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0" y="1219200"/>
            <a:ext cx="2895600" cy="4727575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Аникин Михаил </a:t>
            </a:r>
            <a:r>
              <a:rPr lang="ru-RU" sz="4000" dirty="0" err="1" smtClean="0"/>
              <a:t>Варламович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Аникин Михаил Варламович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304800"/>
            <a:ext cx="4038600" cy="60579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Гордеев Степан Иванович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4211" y="0"/>
            <a:ext cx="3315577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72200" y="2130425"/>
            <a:ext cx="29718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Гриднев Павел Петрович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Гриднев Павел Петрович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381000"/>
            <a:ext cx="4052824" cy="607923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Гриднев Сергей Петрович 31.01.1926 Болдырево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Гриднев Сергей Петрович 31.01.1926 Болдырев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0"/>
            <a:ext cx="4857750" cy="6477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Гришин Алексей Фёдорович 1916 </a:t>
            </a:r>
            <a:r>
              <a:rPr lang="ru-RU" dirty="0" err="1" smtClean="0"/>
              <a:t>Калугино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Гришин Алексей Фёдорович 1916 Калугин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1066800"/>
            <a:ext cx="4764578" cy="57912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Гурьев Николай Ефимович, 1920, младший </a:t>
            </a:r>
            <a:r>
              <a:rPr lang="ru-RU" dirty="0" smtClean="0"/>
              <a:t>сержант</a:t>
            </a:r>
            <a:r>
              <a:rPr lang="ru-RU" dirty="0" smtClean="0"/>
              <a:t>, д.Калугина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Гурьев Николай Ефимович, 1920, младший сержнт, д.Калугина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838200"/>
            <a:ext cx="4445858" cy="578874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67400" y="2130425"/>
            <a:ext cx="32766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Донов Михаил Васильевич 1921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Донов Михаил Васильевич 19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609600"/>
            <a:ext cx="3874624" cy="576421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19800" y="2130425"/>
            <a:ext cx="31242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Донов </a:t>
            </a:r>
            <a:r>
              <a:rPr lang="ru-RU" dirty="0" smtClean="0"/>
              <a:t>Николай Иванович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Донов николай иванович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200" y="381000"/>
            <a:ext cx="3886624" cy="606751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72200" y="2130425"/>
            <a:ext cx="29718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Зайцев Андрей Иосифович 1917 д. </a:t>
            </a:r>
            <a:r>
              <a:rPr lang="ru-RU" dirty="0" err="1" smtClean="0"/>
              <a:t>Максимово</a:t>
            </a:r>
            <a:r>
              <a:rPr lang="ru-RU" dirty="0" smtClean="0"/>
              <a:t> жил в </a:t>
            </a:r>
            <a:r>
              <a:rPr lang="ru-RU" dirty="0" err="1" smtClean="0"/>
              <a:t>Костылево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Зайцев Андрей Иосифович 1917 д. Максимово жил в Костылев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762000"/>
            <a:ext cx="4057650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0" y="2130425"/>
            <a:ext cx="3048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Зубарев Василий Афанасьевич 1907 </a:t>
            </a:r>
            <a:r>
              <a:rPr lang="ru-RU" dirty="0" err="1" smtClean="0"/>
              <a:t>Калугино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Зубарев Василий Афанасьевич 1907 Калугин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457200"/>
            <a:ext cx="4038600" cy="60579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19800" y="2130425"/>
            <a:ext cx="28956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Калугин Иван Иванович 1925 </a:t>
            </a:r>
            <a:r>
              <a:rPr lang="ru-RU" dirty="0" err="1" smtClean="0"/>
              <a:t>Калугино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Калугин Иван Иванович 1925 Калугин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533400"/>
            <a:ext cx="3937000" cy="5905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00800" y="1752600"/>
            <a:ext cx="2743200" cy="4041775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Банников Сергей Васильевич</a:t>
            </a:r>
            <a:br>
              <a:rPr lang="ru-RU" sz="4000" dirty="0" smtClean="0"/>
            </a:br>
            <a:r>
              <a:rPr lang="ru-RU" sz="4000" dirty="0" smtClean="0"/>
              <a:t>1918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Банников Сергей Васильевич 19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0"/>
            <a:ext cx="4344924" cy="6504622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72200" y="2130425"/>
            <a:ext cx="29718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Калугин Илья Михайлович 1911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</a:t>
            </a:r>
            <a:r>
              <a:rPr lang="ru-RU" dirty="0" smtClean="0"/>
              <a:t>. Калугина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Калугин Илья Михайлович 1911 д. Калугин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914400"/>
            <a:ext cx="4457700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Калугин Михаил Николаевич 1913 </a:t>
            </a:r>
            <a:r>
              <a:rPr lang="ru-RU" dirty="0" err="1" smtClean="0"/>
              <a:t>Калугино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Калугин Михаил Николаевич 1913 Калугино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457200"/>
            <a:ext cx="3962400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48400" y="2130425"/>
            <a:ext cx="28956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Калугин Семён Дмитриевич 1908г, рядовой, </a:t>
            </a:r>
            <a:r>
              <a:rPr lang="ru-RU" dirty="0" err="1" smtClean="0"/>
              <a:t>д.Костылева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Калугин Семён Дмитриевич 1908г, рядовой, д.Костылева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219727"/>
            <a:ext cx="4572000" cy="663827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72200" y="2133600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Качубин</a:t>
            </a:r>
            <a:r>
              <a:rPr lang="ru-RU" dirty="0" smtClean="0"/>
              <a:t> Иван Григорьевич 1923 Болдырево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Качубин Иван Григорьевич 1923 Болдырев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457200"/>
            <a:ext cx="4152900" cy="55372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0" y="2130425"/>
            <a:ext cx="3048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Королевских Александр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Королевских Александр - коп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945614"/>
            <a:ext cx="4267200" cy="591238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72200" y="2130425"/>
            <a:ext cx="29718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Крапивин Матвей Павлович 1926 </a:t>
            </a:r>
            <a:r>
              <a:rPr lang="ru-RU" dirty="0" err="1" smtClean="0"/>
              <a:t>Водолазово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Крапивин Матвей Павлович 1926 Водолазов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371856"/>
            <a:ext cx="4114800" cy="61722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24600" y="2130425"/>
            <a:ext cx="2819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Красовских Николай Николаевич 1903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Красовских Николай Николаевич 19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304800"/>
            <a:ext cx="45720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3600" y="2130425"/>
            <a:ext cx="3200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Кудин Демьян Савельевич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Кудин Демьян Савельевич - копия - коп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838200"/>
            <a:ext cx="3910012" cy="55245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0" y="2130425"/>
            <a:ext cx="3048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Лизунов Владимир Герасимович, 1927, рядовой, с.Болдырево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Лизунов Владимир Герасимович, 1927, рядовой, с.Болдырев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914400"/>
            <a:ext cx="4330570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Лизунов Тимофей Романович 1918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Лизунов Тимофей Романович 19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609600"/>
            <a:ext cx="4457700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24600" y="1524000"/>
            <a:ext cx="2819400" cy="4422775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Баринов Павел </a:t>
            </a:r>
            <a:r>
              <a:rPr lang="ru-RU" sz="4000" dirty="0" err="1" smtClean="0"/>
              <a:t>Елизарович</a:t>
            </a:r>
            <a:r>
              <a:rPr lang="ru-RU" sz="4000" dirty="0" smtClean="0"/>
              <a:t> 10.12.1920г </a:t>
            </a:r>
            <a:r>
              <a:rPr lang="ru-RU" sz="4000" dirty="0" err="1" smtClean="0"/>
              <a:t>Бобыльск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Баринов Павел Елизарович 10.12.1920г Бобыльс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81000"/>
            <a:ext cx="3962400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Любин Николай Фёдорович 28.05.1926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Любин Николай Фёдорович 28.05.19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685800"/>
            <a:ext cx="4457700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Макаров Емельян Петрович 1907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Макаров Емельян Петрович 19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6400" y="533400"/>
            <a:ext cx="4683949" cy="58674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3600" y="2130425"/>
            <a:ext cx="3200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Мальцев </a:t>
            </a:r>
            <a:r>
              <a:rPr lang="ru-RU" dirty="0" err="1" smtClean="0"/>
              <a:t>Харлампий</a:t>
            </a:r>
            <a:r>
              <a:rPr lang="ru-RU" dirty="0" smtClean="0"/>
              <a:t> </a:t>
            </a:r>
            <a:r>
              <a:rPr lang="ru-RU" dirty="0" err="1" smtClean="0"/>
              <a:t>Дементьевич</a:t>
            </a:r>
            <a:r>
              <a:rPr lang="ru-RU" dirty="0" smtClean="0"/>
              <a:t> Мокшина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Мальцев Харлампий Дементьевич Мокшин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457200"/>
            <a:ext cx="4038600" cy="60579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72200" y="2130425"/>
            <a:ext cx="29718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Новиков Яков Григорьевич 12.12.1914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Новиков Яков Григорьевич 12.12.19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381000"/>
            <a:ext cx="4114800" cy="6215242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48400" y="2130425"/>
            <a:ext cx="2895600" cy="147002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Оленьков</a:t>
            </a:r>
            <a:r>
              <a:rPr lang="ru-RU" dirty="0" smtClean="0"/>
              <a:t> Иван Степанович 12.09.1926 Мокшина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Оленьков Иван Степанович 12.09.1926 Мокшин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156972"/>
            <a:ext cx="4038600" cy="60579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72200" y="2130425"/>
            <a:ext cx="29718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Павловских Пётр Иванович, 1918, старший сержант, с.Болдырево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Павловских Пётр Иванович, 1918, старший сержант, с.Болдырево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838200"/>
            <a:ext cx="4114800" cy="5461686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19800" y="2130425"/>
            <a:ext cx="31242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Романов Степан Ефимович 25.10.1904 Берендеева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Романов Степан Ефимович 25.10.1904 Берендее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304800"/>
            <a:ext cx="3919537" cy="592847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0" y="2130425"/>
            <a:ext cx="3048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Рыжова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 smtClean="0"/>
              <a:t>Кувшинова) Александра Васильевна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Рыжова(Кувшинова) Александра Васильевн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838200"/>
            <a:ext cx="4447943" cy="5782326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67400" y="2130425"/>
            <a:ext cx="32766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Семёнов Анатолий </a:t>
            </a:r>
            <a:r>
              <a:rPr lang="ru-RU" dirty="0" err="1" smtClean="0"/>
              <a:t>Евстигнеевич</a:t>
            </a:r>
            <a:r>
              <a:rPr lang="ru-RU" dirty="0" smtClean="0"/>
              <a:t> Мокшина 01.05.1924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Семёнов Анатолий Евстигнеевич Мокшина 01.05.19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342900"/>
            <a:ext cx="43434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Семёнов </a:t>
            </a:r>
            <a:r>
              <a:rPr lang="ru-RU" dirty="0" err="1" smtClean="0"/>
              <a:t>Нестер</a:t>
            </a:r>
            <a:r>
              <a:rPr lang="ru-RU" dirty="0" smtClean="0"/>
              <a:t> Евгеньевич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Семёнов Нестер Евгеньевич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609600"/>
            <a:ext cx="4152900" cy="5537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3600" y="990600"/>
            <a:ext cx="3200400" cy="4952999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Белоусов Дмитрий Илларионович 26.10.1916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Белоусов Дмитрий Илларионович 26.10.19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685800"/>
            <a:ext cx="3886200" cy="58293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Сеногноев Виктор Захарович 1918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Сеногноев Виктор Захарович 19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56713"/>
            <a:ext cx="4495800" cy="6701287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3600" y="2130425"/>
            <a:ext cx="3200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Сеногноев Иван Андреевич 1909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Берендеева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Сеногноев Иван Андреевич 1909  Берен.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609600"/>
            <a:ext cx="4152900" cy="55372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3600" y="2130425"/>
            <a:ext cx="3200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Сеногноев Иван Анисимович, 1925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гвардии </a:t>
            </a:r>
            <a:r>
              <a:rPr lang="ru-RU" dirty="0" smtClean="0"/>
              <a:t>сержант, с.Болдырево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Сеногноев Иван Анисимович, 1925,гвардии сержант, с.Болдырев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772160"/>
            <a:ext cx="4419600" cy="608584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0" y="2130425"/>
            <a:ext cx="3048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Серов Александр Николаевич 10.04.1912 Берендеева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Серов Александр Николаевич 10.04.1912 Берендее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685800"/>
            <a:ext cx="4495800" cy="59944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Серов Василий Романович 1917г Болдырево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Серов Василий Романович 1917г Болдырев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150876"/>
            <a:ext cx="43434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24600" y="2130425"/>
            <a:ext cx="2819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Серов Дмитрий Николаевич 1914 Берендеева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Серов Дмитрий Николаевич 1914 Берендее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381000"/>
            <a:ext cx="45720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Ситников Александр Ефимович 1922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Ситников Александр Ефимович 1922 №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0"/>
            <a:ext cx="43434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Ситников Алексей Фёдорович 17.03.1919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Ситников Алексей Фёдорович 17.03.19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276206"/>
            <a:ext cx="4267200" cy="5920108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72200" y="2130425"/>
            <a:ext cx="29718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Ситников Георгий Анисимович 1910 Болдырево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Ситников Георгий Анисимович 1910 Болдырев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47018"/>
            <a:ext cx="4419600" cy="6582382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72200" y="2130425"/>
            <a:ext cx="2971800" cy="147002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Солдатенко</a:t>
            </a:r>
            <a:r>
              <a:rPr lang="ru-RU" dirty="0" smtClean="0"/>
              <a:t> Фёдор Филиппович 1924 </a:t>
            </a:r>
            <a:r>
              <a:rPr lang="ru-RU" dirty="0" err="1" smtClean="0"/>
              <a:t>Костылева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Солдатенко Фёдор Филиппович 1924 Костыле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71628"/>
            <a:ext cx="43434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48400" y="2133600"/>
            <a:ext cx="2895600" cy="4419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Беляев Пётр Никитич 1906г, рядовой, д.Мокшина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Беляев Пётр Никитич 1906г, рядовой, д.Мокши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6400" y="228600"/>
            <a:ext cx="4563950" cy="6439312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62600" y="2130425"/>
            <a:ext cx="3581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Староверов Павел Александрович 06.01.1918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Староверов Павел Александрович 06.01.19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533400"/>
            <a:ext cx="3708400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62600" y="2130425"/>
            <a:ext cx="3581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Тарасов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Степан </a:t>
            </a:r>
            <a:r>
              <a:rPr lang="ru-RU" dirty="0" smtClean="0"/>
              <a:t>Александрович 1909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Сысоева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Тарасов Степан Александрович 1909 Сысое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914400"/>
            <a:ext cx="4191000" cy="55880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Тарасова (</a:t>
            </a:r>
            <a:r>
              <a:rPr lang="ru-RU" dirty="0" err="1" smtClean="0"/>
              <a:t>Глухова</a:t>
            </a:r>
            <a:r>
              <a:rPr lang="ru-RU" dirty="0" smtClean="0"/>
              <a:t>) Галина Петровна 15.03.1924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Тарасова (Глухова) Галина Петровна 15.03.19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56972"/>
            <a:ext cx="4191000" cy="62865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Тимошкин Сергей Иванович 1924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Тимошкин Сергей Иванович 19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304800"/>
            <a:ext cx="4264152" cy="6396228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Тупицин</a:t>
            </a:r>
            <a:r>
              <a:rPr lang="ru-RU" dirty="0" smtClean="0"/>
              <a:t> Иван Петрович 25.03.1913  Мокшина Пропал без вести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Тупицин Иван Петрович 25.03.1913  Мокшина Пропал без вест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457200"/>
            <a:ext cx="4800600" cy="640080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Тупицин</a:t>
            </a:r>
            <a:r>
              <a:rPr lang="ru-RU" dirty="0" smtClean="0"/>
              <a:t> Фирс Петрович 1924 Мокшина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Тупицин Фирс Петрович 1924 Мокшин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279400"/>
            <a:ext cx="4648200" cy="619760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Усольцев Алексей </a:t>
            </a:r>
            <a:r>
              <a:rPr lang="ru-RU" dirty="0" err="1" smtClean="0"/>
              <a:t>Фролович</a:t>
            </a:r>
            <a:r>
              <a:rPr lang="ru-RU" dirty="0" smtClean="0"/>
              <a:t> (Сысоева)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Усольцев Алексей Фролович (Сысоева)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799" y="304800"/>
            <a:ext cx="4179721" cy="6175248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Усольцев Андрей </a:t>
            </a:r>
            <a:r>
              <a:rPr lang="ru-RU" dirty="0" err="1" smtClean="0"/>
              <a:t>Фролович</a:t>
            </a:r>
            <a:r>
              <a:rPr lang="ru-RU" dirty="0" smtClean="0"/>
              <a:t> (Сысоева)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Усольцев Андрей Фролович (Сысоева)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47154"/>
            <a:ext cx="4114800" cy="6567543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19800" y="2130425"/>
            <a:ext cx="31242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Усольцев Георгий Васильевич 1923 Сысоева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Усольцев Георгий Васильевич 1923 Сысое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342900"/>
            <a:ext cx="4191000" cy="628650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Усольцев Филипп </a:t>
            </a:r>
            <a:r>
              <a:rPr lang="ru-RU" dirty="0" err="1" smtClean="0"/>
              <a:t>Фролович</a:t>
            </a:r>
            <a:r>
              <a:rPr lang="ru-RU" dirty="0" smtClean="0"/>
              <a:t> (Сысоева)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Усольцев Филипп Фролович (Сысоева)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304800"/>
            <a:ext cx="3886200" cy="615314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3600" y="2130425"/>
            <a:ext cx="3200400" cy="147002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Болдырев</a:t>
            </a:r>
            <a:r>
              <a:rPr lang="ru-RU" dirty="0" smtClean="0"/>
              <a:t> Анатолий Прокопьевич 15.10.1925 </a:t>
            </a:r>
            <a:r>
              <a:rPr lang="ru-RU" dirty="0" smtClean="0"/>
              <a:t>Берендеева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Болдырев Анатолий Прокопьевич 15.10.1925 Беренд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304800"/>
            <a:ext cx="4191000" cy="628650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72200" y="2130425"/>
            <a:ext cx="29718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Шмаков Михаил Васильевич 1925 Мокшина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Шмаков Михаил Васильевич 1925 Мокшин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457200"/>
            <a:ext cx="45720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3600" y="2130425"/>
            <a:ext cx="3200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Шумков Александр Иванович 07.11.1924 </a:t>
            </a:r>
            <a:r>
              <a:rPr lang="ru-RU" dirty="0" err="1" smtClean="0"/>
              <a:t>Костылева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Шумков Александр Иванович 07.11.1924 Костыле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609600"/>
            <a:ext cx="3886200" cy="582930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3600" y="2130425"/>
            <a:ext cx="3200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Юрченко Пётр </a:t>
            </a:r>
            <a:r>
              <a:rPr lang="ru-RU" dirty="0" err="1" smtClean="0"/>
              <a:t>Анфимович</a:t>
            </a:r>
            <a:r>
              <a:rPr lang="ru-RU" dirty="0" smtClean="0"/>
              <a:t> 1918 </a:t>
            </a:r>
            <a:r>
              <a:rPr lang="ru-RU" dirty="0" err="1" smtClean="0"/>
              <a:t>д.Калугино</a:t>
            </a:r>
            <a:r>
              <a:rPr lang="ru-RU" dirty="0" smtClean="0"/>
              <a:t> из </a:t>
            </a:r>
            <a:r>
              <a:rPr lang="ru-RU" dirty="0" err="1" smtClean="0"/>
              <a:t>Аромашевского</a:t>
            </a:r>
            <a:r>
              <a:rPr lang="ru-RU" dirty="0" smtClean="0"/>
              <a:t> р-на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Юрченко Пётр Анфимович 1918 д.Калугино из Аромашевского р-н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295400"/>
            <a:ext cx="3886200" cy="518160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0" y="2130425"/>
            <a:ext cx="2667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Ягодин Дмитрий </a:t>
            </a:r>
            <a:r>
              <a:rPr lang="ru-RU" dirty="0" err="1" smtClean="0"/>
              <a:t>Михалович</a:t>
            </a:r>
            <a:r>
              <a:rPr lang="ru-RU" smtClean="0"/>
              <a:t> 1922 Мокшина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Ягодин Дмитрий Михалович 1922 Мокшин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838200"/>
            <a:ext cx="4171950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91200" y="2133600"/>
            <a:ext cx="3352800" cy="147002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Болдырев</a:t>
            </a:r>
            <a:r>
              <a:rPr lang="ru-RU" dirty="0" smtClean="0"/>
              <a:t> Василий Семенович, 1906, рядовой, д.Берендеева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Болдырев Василий Семенович, 1906, рядовой, д.Берендеев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6400" y="0"/>
            <a:ext cx="435687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6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19800" y="2130425"/>
            <a:ext cx="3124200" cy="147002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Болдырев</a:t>
            </a:r>
            <a:r>
              <a:rPr lang="ru-RU" dirty="0" smtClean="0"/>
              <a:t> Павел Федорович 1913 </a:t>
            </a:r>
            <a:r>
              <a:rPr lang="ru-RU" dirty="0" smtClean="0"/>
              <a:t>д.Болдырева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Болдырев Павел Федорович 1913 Болдыре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0" y="304800"/>
            <a:ext cx="4470400" cy="609295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</Words>
  <PresentationFormat>Экран (4:3)</PresentationFormat>
  <Paragraphs>70</Paragraphs>
  <Slides>73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Office Theme</vt:lpstr>
      <vt:lpstr>Слайд 1</vt:lpstr>
      <vt:lpstr>Аникин Михаил Варламович</vt:lpstr>
      <vt:lpstr>Банников Сергей Васильевич 1918</vt:lpstr>
      <vt:lpstr>Баринов Павел Елизарович 10.12.1920г Бобыльск</vt:lpstr>
      <vt:lpstr>Белоусов Дмитрий Илларионович 26.10.1916</vt:lpstr>
      <vt:lpstr>Беляев Пётр Никитич 1906г, рядовой, д.Мокшина</vt:lpstr>
      <vt:lpstr>Болдырев Анатолий Прокопьевич 15.10.1925 Берендеева</vt:lpstr>
      <vt:lpstr>Болдырев Василий Семенович, 1906, рядовой, д.Берендеева</vt:lpstr>
      <vt:lpstr>Болдырев Павел Федорович 1913 д.Болдырева</vt:lpstr>
      <vt:lpstr>Болдырева (Щербакова) Вера Андриановна</vt:lpstr>
      <vt:lpstr>Быструшкин Григорий Трофимович 1914 д.Костылева</vt:lpstr>
      <vt:lpstr>Быструшкин Николай Васильевич 15.05.1921</vt:lpstr>
      <vt:lpstr>Вахов Семён Филиппович, 1903, рядовой, д.Сысоева</vt:lpstr>
      <vt:lpstr>Вахов Фёдор Павлович, 1921, рядовой, д.Сысоева</vt:lpstr>
      <vt:lpstr>Волкова Дарья Романовна 15.04.1921 Сысоева</vt:lpstr>
      <vt:lpstr>Гаврилов Сергей Яковлевич 1914 Берендеева</vt:lpstr>
      <vt:lpstr>Гвоздев Афанасий Иванович 1924г, рядовой. дКостылева</vt:lpstr>
      <vt:lpstr>Гилёв Николай Петрович 07.02.1918</vt:lpstr>
      <vt:lpstr>Слайд 19</vt:lpstr>
      <vt:lpstr>Слайд 20</vt:lpstr>
      <vt:lpstr>Гриднев Павел Петрович</vt:lpstr>
      <vt:lpstr>Гриднев Сергей Петрович 31.01.1926 Болдырево</vt:lpstr>
      <vt:lpstr>Гришин Алексей Фёдорович 1916 Калугино</vt:lpstr>
      <vt:lpstr>Гурьев Николай Ефимович, 1920, младший сержант, д.Калугина</vt:lpstr>
      <vt:lpstr>Донов Михаил Васильевич 1921</vt:lpstr>
      <vt:lpstr>Донов Николай Иванович</vt:lpstr>
      <vt:lpstr>Зайцев Андрей Иосифович 1917 д. Максимово жил в Костылево</vt:lpstr>
      <vt:lpstr>Зубарев Василий Афанасьевич 1907 Калугино</vt:lpstr>
      <vt:lpstr>Калугин Иван Иванович 1925 Калугино</vt:lpstr>
      <vt:lpstr>Калугин Илья Михайлович 1911  д. Калугина</vt:lpstr>
      <vt:lpstr>Калугин Михаил Николаевич 1913 Калугино </vt:lpstr>
      <vt:lpstr>Калугин Семён Дмитриевич 1908г, рядовой, д.Костылева</vt:lpstr>
      <vt:lpstr>Качубин Иван Григорьевич 1923 Болдырево</vt:lpstr>
      <vt:lpstr>Королевских Александр </vt:lpstr>
      <vt:lpstr>Крапивин Матвей Павлович 1926 Водолазово</vt:lpstr>
      <vt:lpstr>Красовских Николай Николаевич 1903</vt:lpstr>
      <vt:lpstr>Кудин Демьян Савельевич </vt:lpstr>
      <vt:lpstr>Лизунов Владимир Герасимович, 1927, рядовой, с.Болдырево</vt:lpstr>
      <vt:lpstr>Лизунов Тимофей Романович 1918</vt:lpstr>
      <vt:lpstr>Любин Николай Фёдорович 28.05.1926</vt:lpstr>
      <vt:lpstr>Макаров Емельян Петрович 1907</vt:lpstr>
      <vt:lpstr>Мальцев Харлампий Дементьевич Мокшина</vt:lpstr>
      <vt:lpstr>Новиков Яков Григорьевич 12.12.1914</vt:lpstr>
      <vt:lpstr>Оленьков Иван Степанович 12.09.1926 Мокшина</vt:lpstr>
      <vt:lpstr>Павловских Пётр Иванович, 1918, старший сержант, с.Болдырево</vt:lpstr>
      <vt:lpstr>Романов Степан Ефимович 25.10.1904 Берендеева</vt:lpstr>
      <vt:lpstr>Рыжова (Кувшинова) Александра Васильевна</vt:lpstr>
      <vt:lpstr>Семёнов Анатолий Евстигнеевич Мокшина 01.05.1924</vt:lpstr>
      <vt:lpstr>Семёнов Нестер Евгеньевич</vt:lpstr>
      <vt:lpstr>Сеногноев Виктор Захарович 1918</vt:lpstr>
      <vt:lpstr>Сеногноев Иван Андреевич 1909   Берендеева</vt:lpstr>
      <vt:lpstr>Сеногноев Иван Анисимович, 1925, гвардии сержант, с.Болдырево</vt:lpstr>
      <vt:lpstr>Серов Александр Николаевич 10.04.1912 Берендеева</vt:lpstr>
      <vt:lpstr>Серов Василий Романович 1917г Болдырево</vt:lpstr>
      <vt:lpstr>Серов Дмитрий Николаевич 1914 Берендеева</vt:lpstr>
      <vt:lpstr>Ситников Александр Ефимович 1922 </vt:lpstr>
      <vt:lpstr>Ситников Алексей Фёдорович 17.03.1919</vt:lpstr>
      <vt:lpstr>Ситников Георгий Анисимович 1910 Болдырево</vt:lpstr>
      <vt:lpstr>Солдатенко Фёдор Филиппович 1924 Костылева</vt:lpstr>
      <vt:lpstr>Староверов Павел Александрович 06.01.1918</vt:lpstr>
      <vt:lpstr>Тарасов  Степан Александрович 1909  Сысоева</vt:lpstr>
      <vt:lpstr>Тарасова (Глухова) Галина Петровна 15.03.1924</vt:lpstr>
      <vt:lpstr>Тимошкин Сергей Иванович 1924</vt:lpstr>
      <vt:lpstr>Тупицин Иван Петрович 25.03.1913  Мокшина Пропал без вести</vt:lpstr>
      <vt:lpstr>Тупицин Фирс Петрович 1924 Мокшина</vt:lpstr>
      <vt:lpstr>Усольцев Алексей Фролович (Сысоева)</vt:lpstr>
      <vt:lpstr>Усольцев Андрей Фролович (Сысоева)</vt:lpstr>
      <vt:lpstr>Усольцев Георгий Васильевич 1923 Сысоева</vt:lpstr>
      <vt:lpstr>Усольцев Филипп Фролович (Сысоева)</vt:lpstr>
      <vt:lpstr>Шмаков Михаил Васильевич 1925 Мокшина</vt:lpstr>
      <vt:lpstr>Шумков Александр Иванович 07.11.1924 Костылева</vt:lpstr>
      <vt:lpstr>Юрченко Пётр Анфимович 1918 д.Калугино из Аромашевского р-на</vt:lpstr>
      <vt:lpstr>Ягодин Дмитрий Михалович 1922 Мокшина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1</cp:revision>
  <dcterms:created xsi:type="dcterms:W3CDTF">2023-05-15T03:47:45Z</dcterms:created>
  <dcterms:modified xsi:type="dcterms:W3CDTF">2023-05-15T04:53:02Z</dcterms:modified>
</cp:coreProperties>
</file>