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84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35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76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77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44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88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49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109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51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437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32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2E8E5-57C9-447C-B0C9-17EC36802E00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46840-D5E9-4601-B666-E1E490F0A7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732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6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832" y="118934"/>
            <a:ext cx="3630168" cy="14598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9144"/>
            <a:ext cx="9010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Bebas Neue Bold" panose="020B0606020202050201" pitchFamily="34" charset="-52"/>
              </a:rPr>
              <a:t>Режим работы </a:t>
            </a: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Bebas Neue Bold" panose="020B0606020202050201" pitchFamily="34" charset="-52"/>
              </a:rPr>
              <a:t>объединений Центра детских инициатив «ШКОЛЬНАЯ ПЛАНЕТА» </a:t>
            </a: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Bebas Neue Bold" panose="020B0606020202050201" pitchFamily="34" charset="-52"/>
              </a:rPr>
              <a:t>МАОУ АБАТСКАЯ СОШ№2 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Bebas Neue Bold" panose="020B0606020202050201" pitchFamily="34" charset="-52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125808"/>
              </p:ext>
            </p:extLst>
          </p:nvPr>
        </p:nvGraphicFramePr>
        <p:xfrm>
          <a:off x="306704" y="1723009"/>
          <a:ext cx="11617072" cy="4480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33776">
                  <a:extLst>
                    <a:ext uri="{9D8B030D-6E8A-4147-A177-3AD203B41FA5}">
                      <a16:colId xmlns:a16="http://schemas.microsoft.com/office/drawing/2014/main" val="3393867121"/>
                    </a:ext>
                  </a:extLst>
                </a:gridCol>
                <a:gridCol w="2496312">
                  <a:extLst>
                    <a:ext uri="{9D8B030D-6E8A-4147-A177-3AD203B41FA5}">
                      <a16:colId xmlns:a16="http://schemas.microsoft.com/office/drawing/2014/main" val="1629400476"/>
                    </a:ext>
                  </a:extLst>
                </a:gridCol>
                <a:gridCol w="1947672">
                  <a:extLst>
                    <a:ext uri="{9D8B030D-6E8A-4147-A177-3AD203B41FA5}">
                      <a16:colId xmlns:a16="http://schemas.microsoft.com/office/drawing/2014/main" val="4011106712"/>
                    </a:ext>
                  </a:extLst>
                </a:gridCol>
                <a:gridCol w="1709928">
                  <a:extLst>
                    <a:ext uri="{9D8B030D-6E8A-4147-A177-3AD203B41FA5}">
                      <a16:colId xmlns:a16="http://schemas.microsoft.com/office/drawing/2014/main" val="4246952887"/>
                    </a:ext>
                  </a:extLst>
                </a:gridCol>
                <a:gridCol w="1929384">
                  <a:extLst>
                    <a:ext uri="{9D8B030D-6E8A-4147-A177-3AD203B41FA5}">
                      <a16:colId xmlns:a16="http://schemas.microsoft.com/office/drawing/2014/main" val="3251474515"/>
                    </a:ext>
                  </a:extLst>
                </a:gridCol>
              </a:tblGrid>
              <a:tr h="62699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1F4E79"/>
                          </a:solidFill>
                          <a:latin typeface="Bebas Neue Bold" panose="020B0606020202050201" pitchFamily="34" charset="-52"/>
                        </a:rPr>
                        <a:t>НАЗВАНИЕ 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rgbClr val="1F4E79"/>
                          </a:solidFill>
                          <a:latin typeface="Bebas Neue Bold" panose="020B0606020202050201" pitchFamily="34" charset="-52"/>
                        </a:rPr>
                        <a:t>ОБЪЕДИНЕНИЯ</a:t>
                      </a:r>
                      <a:endParaRPr lang="ru-RU" sz="2400" dirty="0">
                        <a:solidFill>
                          <a:srgbClr val="1F4E79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1F4E79"/>
                          </a:solidFill>
                          <a:latin typeface="Bebas Neue Bold" panose="020B0606020202050201" pitchFamily="34" charset="-52"/>
                        </a:rPr>
                        <a:t>РУКОВОДИТЕЛЬ</a:t>
                      </a:r>
                      <a:endParaRPr lang="ru-RU" sz="2400" dirty="0">
                        <a:solidFill>
                          <a:srgbClr val="1F4E79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1F4E79"/>
                          </a:solidFill>
                          <a:latin typeface="Bebas Neue Bold" panose="020B0606020202050201" pitchFamily="34" charset="-52"/>
                        </a:rPr>
                        <a:t>КЛАСС</a:t>
                      </a:r>
                      <a:endParaRPr lang="ru-RU" sz="2400" dirty="0">
                        <a:solidFill>
                          <a:srgbClr val="1F4E79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1F4E79"/>
                          </a:solidFill>
                          <a:latin typeface="Bebas Neue Bold" panose="020B0606020202050201" pitchFamily="34" charset="-52"/>
                        </a:rPr>
                        <a:t>ДНИ РАБОТЫ</a:t>
                      </a:r>
                      <a:endParaRPr lang="ru-RU" sz="2400" dirty="0">
                        <a:solidFill>
                          <a:srgbClr val="1F4E79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1F4E79"/>
                          </a:solidFill>
                          <a:latin typeface="Bebas Neue Bold" panose="020B0606020202050201" pitchFamily="34" charset="-52"/>
                        </a:rPr>
                        <a:t>ВРЕМЯ</a:t>
                      </a:r>
                      <a:endParaRPr lang="ru-RU" sz="2400" dirty="0">
                        <a:solidFill>
                          <a:srgbClr val="1F4E79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47807092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ОРЛЯТА</a:t>
                      </a:r>
                      <a:r>
                        <a:rPr lang="ru-RU" sz="2200" baseline="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 РОССИИ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aseline="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УЧИТЕЛЯ</a:t>
                      </a:r>
                    </a:p>
                    <a:p>
                      <a:pPr algn="ctr"/>
                      <a:r>
                        <a:rPr lang="ru-RU" sz="2200" baseline="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НАЧАЛЬНЫХ КЛАССОВ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1-4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ЧЕТВЕРГ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13.00-15.00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94509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ДВИЖЕНИЕ</a:t>
                      </a:r>
                      <a:r>
                        <a:rPr lang="ru-RU" sz="2200" baseline="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 ПЕРВЫХ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БАРАНОВА Е.А.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1-11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СРЕДА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13.30-16.00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91365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ЭКОЛЯТА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ВИКУЛОВА О.Л.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1-5 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ВТОРНИК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12.00-13.00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20058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ВОЛОНТЕРСКИЙ</a:t>
                      </a:r>
                      <a:r>
                        <a:rPr lang="ru-RU" sz="2200" baseline="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 ОТРЯД «АЛЬТЕРНАТИВА»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БАРАНОВА Е.А.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4-8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СРЕДА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13.30 – 16.00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77526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ЮНЫЕ ДРУЗЬЯ ПОЛИЦИИ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Гаврилова О.С.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5-8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ЧЕТВЕРГ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14.00-15.00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37332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МЕДИАЦЕНТР «ПРОРЫВ+»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БАРАНОВА Е.А.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5-8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пятница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rgbClr val="FF0000"/>
                          </a:solidFill>
                          <a:latin typeface="Bebas Neue Bold" panose="020B0606020202050201" pitchFamily="34" charset="-52"/>
                        </a:rPr>
                        <a:t>15.00-16.30</a:t>
                      </a:r>
                      <a:endParaRPr lang="ru-RU" sz="2200" dirty="0">
                        <a:solidFill>
                          <a:srgbClr val="FF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706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solidFill>
                          <a:srgbClr val="C0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solidFill>
                          <a:srgbClr val="C0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solidFill>
                          <a:srgbClr val="C00000"/>
                        </a:solidFill>
                        <a:latin typeface="Bebas Neue Bold" panose="020B0606020202050201" pitchFamily="34" charset="-52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alpha val="0"/>
                            <a:lumMod val="17000"/>
                            <a:lumOff val="83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57481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42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77</Words>
  <Application>Microsoft Office PowerPoint</Application>
  <PresentationFormat>Широкоэкранный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Bebas Neue Bold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Radar</dc:creator>
  <cp:lastModifiedBy>Radar</cp:lastModifiedBy>
  <cp:revision>8</cp:revision>
  <cp:lastPrinted>2024-11-02T05:04:36Z</cp:lastPrinted>
  <dcterms:created xsi:type="dcterms:W3CDTF">2023-09-08T09:59:39Z</dcterms:created>
  <dcterms:modified xsi:type="dcterms:W3CDTF">2024-11-02T05:09:18Z</dcterms:modified>
</cp:coreProperties>
</file>