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9766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03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01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6505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5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04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38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26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76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0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31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10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26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8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65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7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5FB34-53D1-4CBC-940C-11EF21A587CA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9E0497-B558-4365-B49E-86A008678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40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p14:dur="250" advTm="5000">
        <p:fade/>
      </p:transition>
    </mc:Choice>
    <mc:Fallback>
      <p:transition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БЫЛ НА ВОЙНЕ…</a:t>
            </a:r>
            <a:endParaRPr lang="ru-RU" dirty="0"/>
          </a:p>
        </p:txBody>
      </p:sp>
      <p:pic>
        <p:nvPicPr>
          <p:cNvPr id="4" name="Bulat_Okudzhava_-_Beri_shinel_poshli_domoj_minus_-3_(iPlay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340895" y="104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0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150">
        <p:fade/>
      </p:transition>
    </mc:Choice>
    <mc:Fallback>
      <p:transition advTm="1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761588" y="4577433"/>
            <a:ext cx="6154821" cy="1015995"/>
          </a:xfrm>
        </p:spPr>
        <p:txBody>
          <a:bodyPr/>
          <a:lstStyle/>
          <a:p>
            <a:pPr algn="l"/>
            <a:r>
              <a:rPr lang="ru-RU" dirty="0" smtClean="0"/>
              <a:t>Дочь обратилась однажды ко мне:</a:t>
            </a:r>
          </a:p>
          <a:p>
            <a:pPr algn="l"/>
            <a:r>
              <a:rPr lang="ru-RU" dirty="0" smtClean="0"/>
              <a:t>- Папа, скажи мне, кто был на войне?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1445915">
            <a:off x="1720515" y="391110"/>
            <a:ext cx="6472238" cy="41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16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170">
        <p:fade/>
      </p:transition>
    </mc:Choice>
    <mc:Fallback>
      <p:transition advTm="51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3"/>
          <a:stretch/>
        </p:blipFill>
        <p:spPr>
          <a:xfrm>
            <a:off x="6657677" y="2144722"/>
            <a:ext cx="4944533" cy="34940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09" b="14539"/>
          <a:stretch/>
        </p:blipFill>
        <p:spPr>
          <a:xfrm>
            <a:off x="7666772" y="239309"/>
            <a:ext cx="3935438" cy="208055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445" b="7070"/>
          <a:stretch/>
        </p:blipFill>
        <p:spPr>
          <a:xfrm>
            <a:off x="166608" y="180917"/>
            <a:ext cx="3647847" cy="545788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4202" y="163984"/>
            <a:ext cx="3772823" cy="5770195"/>
          </a:xfrm>
        </p:spPr>
      </p:pic>
      <p:sp>
        <p:nvSpPr>
          <p:cNvPr id="7" name="TextBox 6"/>
          <p:cNvSpPr txBox="1"/>
          <p:nvPr/>
        </p:nvSpPr>
        <p:spPr>
          <a:xfrm>
            <a:off x="1600200" y="5851036"/>
            <a:ext cx="883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-Дедушка Ваня – военный пилот – в небе водил боевой самолет.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8051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6716">
        <p:fade/>
      </p:transition>
    </mc:Choice>
    <mc:Fallback>
      <p:transition advTm="6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028317" y="169331"/>
            <a:ext cx="4586323" cy="579120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640" y="2795049"/>
            <a:ext cx="5350933" cy="287144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50"/>
          <a:stretch/>
        </p:blipFill>
        <p:spPr>
          <a:xfrm>
            <a:off x="5614640" y="321731"/>
            <a:ext cx="5392026" cy="3088788"/>
          </a:xfrm>
        </p:spPr>
      </p:pic>
      <p:sp>
        <p:nvSpPr>
          <p:cNvPr id="6" name="TextBox 5"/>
          <p:cNvSpPr txBox="1"/>
          <p:nvPr/>
        </p:nvSpPr>
        <p:spPr>
          <a:xfrm>
            <a:off x="1443790" y="5876721"/>
            <a:ext cx="933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Дедушка Вася десантником был. Он о войне вспоминать не любил…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7961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950">
        <p:fade/>
      </p:transition>
    </mc:Choice>
    <mc:Fallback>
      <p:transition advTm="5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86266"/>
            <a:ext cx="11744673" cy="631613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9318" y="782824"/>
            <a:ext cx="7386815" cy="4690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086" y="5757046"/>
            <a:ext cx="76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 отвечал на вопросы мои:  «Очень тяжёлые были бои».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033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177">
        <p:fade/>
      </p:transition>
    </mc:Choice>
    <mc:Fallback>
      <p:transition advTm="51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80867" y="698877"/>
            <a:ext cx="3877733" cy="2353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7266" y="3303146"/>
            <a:ext cx="3471334" cy="217759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00" b="7707"/>
          <a:stretch/>
        </p:blipFill>
        <p:spPr>
          <a:xfrm>
            <a:off x="342225" y="507999"/>
            <a:ext cx="3931721" cy="25446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0136" y="3303146"/>
            <a:ext cx="3983810" cy="223059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547" y="257463"/>
            <a:ext cx="4192719" cy="5590294"/>
          </a:xfrm>
        </p:spPr>
      </p:pic>
      <p:sp>
        <p:nvSpPr>
          <p:cNvPr id="9" name="TextBox 8"/>
          <p:cNvSpPr txBox="1"/>
          <p:nvPr/>
        </p:nvSpPr>
        <p:spPr>
          <a:xfrm>
            <a:off x="1600200" y="5851036"/>
            <a:ext cx="936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Бабушка Дина трудилась врачом, Жизни спасала бойцам под огнём.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2135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5991">
        <p:fade/>
      </p:transition>
    </mc:Choice>
    <mc:Fallback>
      <p:transition advTm="5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65066" y="466193"/>
            <a:ext cx="3217334" cy="52419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6316" y="2973386"/>
            <a:ext cx="4218503" cy="263154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6316" y="258231"/>
            <a:ext cx="4259263" cy="300884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056" y="258231"/>
            <a:ext cx="4171399" cy="5657850"/>
          </a:xfrm>
        </p:spPr>
      </p:pic>
      <p:sp>
        <p:nvSpPr>
          <p:cNvPr id="6" name="TextBox 5"/>
          <p:cNvSpPr txBox="1"/>
          <p:nvPr/>
        </p:nvSpPr>
        <p:spPr>
          <a:xfrm>
            <a:off x="928760" y="5840823"/>
            <a:ext cx="1040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Прадедедушка</a:t>
            </a:r>
            <a:r>
              <a:rPr lang="ru-RU" sz="2400" dirty="0" smtClean="0"/>
              <a:t> Миша холодной зимой Бился с врагами под самой Москвой.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6892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6040">
        <p:fade/>
      </p:transition>
    </mc:Choice>
    <mc:Fallback>
      <p:transition advTm="6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221" y="1406559"/>
            <a:ext cx="6497828" cy="434817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64002" y="414110"/>
            <a:ext cx="4284133" cy="316653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1610" y="186266"/>
            <a:ext cx="3810001" cy="5568464"/>
          </a:xfrm>
        </p:spPr>
      </p:pic>
      <p:sp>
        <p:nvSpPr>
          <p:cNvPr id="5" name="TextBox 4"/>
          <p:cNvSpPr txBox="1"/>
          <p:nvPr/>
        </p:nvSpPr>
        <p:spPr>
          <a:xfrm>
            <a:off x="1600200" y="5851036"/>
            <a:ext cx="898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Прадедушка Ян погиб на войне. Родине  все послужили вполне.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7970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6171">
        <p:fade/>
      </p:transition>
    </mc:Choice>
    <mc:Fallback>
      <p:transition advTm="6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1417620">
            <a:off x="538338" y="258157"/>
            <a:ext cx="9899578" cy="6135759"/>
          </a:xfrm>
          <a:prstGeom prst="snipRoundRect">
            <a:avLst>
              <a:gd name="adj1" fmla="val 0"/>
              <a:gd name="adj2" fmla="val 19191"/>
            </a:avLst>
          </a:prstGeom>
        </p:spPr>
      </p:pic>
      <p:sp>
        <p:nvSpPr>
          <p:cNvPr id="3" name="TextBox 2"/>
          <p:cNvSpPr txBox="1"/>
          <p:nvPr/>
        </p:nvSpPr>
        <p:spPr>
          <a:xfrm>
            <a:off x="866273" y="5899163"/>
            <a:ext cx="991402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Много с войны не вернулось людей. Легче ответить, кто не был на </a:t>
            </a:r>
            <a:r>
              <a:rPr lang="ru-RU" sz="2400" smtClean="0"/>
              <a:t>ней...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9338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7007">
        <p:fade/>
      </p:transition>
    </mc:Choice>
    <mc:Fallback>
      <p:transition advTm="70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182</TotalTime>
  <Words>108</Words>
  <Application>Microsoft Office PowerPoint</Application>
  <PresentationFormat>Произвольный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Главное мероприятие</vt:lpstr>
      <vt:lpstr>КТО БЫЛ НА ВОЙНЕ…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Дочь обратилась однажды ко мне…</dc:title>
  <dc:creator>ARTEM</dc:creator>
  <cp:lastModifiedBy>Александр</cp:lastModifiedBy>
  <cp:revision>19</cp:revision>
  <dcterms:created xsi:type="dcterms:W3CDTF">2015-02-16T12:44:07Z</dcterms:created>
  <dcterms:modified xsi:type="dcterms:W3CDTF">2015-04-20T04:54:29Z</dcterms:modified>
</cp:coreProperties>
</file>