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2" r:id="rId5"/>
    <p:sldId id="259" r:id="rId6"/>
    <p:sldId id="270" r:id="rId7"/>
    <p:sldId id="278" r:id="rId8"/>
    <p:sldId id="279" r:id="rId9"/>
    <p:sldId id="280" r:id="rId10"/>
    <p:sldId id="265" r:id="rId11"/>
    <p:sldId id="261" r:id="rId12"/>
    <p:sldId id="281" r:id="rId13"/>
    <p:sldId id="273" r:id="rId14"/>
    <p:sldId id="272" r:id="rId15"/>
    <p:sldId id="264" r:id="rId16"/>
    <p:sldId id="266" r:id="rId17"/>
    <p:sldId id="267" r:id="rId18"/>
    <p:sldId id="268" r:id="rId19"/>
    <p:sldId id="26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47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07B2-BD44-4EDD-BE0D-A99FC67694B9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9C769-9080-461A-ABC6-D159F78164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07B2-BD44-4EDD-BE0D-A99FC67694B9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9C769-9080-461A-ABC6-D159F78164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07B2-BD44-4EDD-BE0D-A99FC67694B9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9C769-9080-461A-ABC6-D159F78164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07B2-BD44-4EDD-BE0D-A99FC67694B9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9C769-9080-461A-ABC6-D159F78164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07B2-BD44-4EDD-BE0D-A99FC67694B9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9C769-9080-461A-ABC6-D159F78164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07B2-BD44-4EDD-BE0D-A99FC67694B9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9C769-9080-461A-ABC6-D159F78164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07B2-BD44-4EDD-BE0D-A99FC67694B9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9C769-9080-461A-ABC6-D159F78164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07B2-BD44-4EDD-BE0D-A99FC67694B9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9C769-9080-461A-ABC6-D159F78164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07B2-BD44-4EDD-BE0D-A99FC67694B9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9C769-9080-461A-ABC6-D159F78164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07B2-BD44-4EDD-BE0D-A99FC67694B9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9C769-9080-461A-ABC6-D159F78164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07B2-BD44-4EDD-BE0D-A99FC67694B9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9C769-9080-461A-ABC6-D159F78164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A07B2-BD44-4EDD-BE0D-A99FC67694B9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9C769-9080-461A-ABC6-D159F78164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School\Desktop\&#1055;&#1088;&#1077;&#1079;&#1077;&#1085;&#1090;&#1072;&#1094;&#1080;&#1103;%2022\&#1044;&#1074;&#1072;%20&#1087;&#1083;&#1091;&#1075;&#1072;.%20&#1050;.%20&#1059;&#1096;&#1080;&#1085;&#1089;&#1082;&#1080;&#1081;..mp4" TargetMode="Externa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.png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School\Desktop\&#1055;&#1088;&#1077;&#1079;&#1077;&#1085;&#1090;&#1072;&#1094;&#1080;&#1103;%2022\3D%20&#1079;&#1074;&#1091;&#1082;%20-%20&#1059;&#1090;&#1088;&#1086;%20&#1074;%20&#1083;&#1077;&#1089;&#1091;,%20&#1087;&#1077;&#1085;&#1080;&#1077;%20&#1087;&#1090;&#1080;&#1094;%20(www.hotplayer.ru)%20(1).mp3" TargetMode="Externa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214290"/>
            <a:ext cx="7100910" cy="428627"/>
          </a:xfrm>
        </p:spPr>
        <p:txBody>
          <a:bodyPr>
            <a:noAutofit/>
          </a:bodyPr>
          <a:lstStyle/>
          <a:p>
            <a:r>
              <a:rPr lang="ru-RU" sz="1800" dirty="0" smtClean="0"/>
              <a:t>Муниципальное автономное общеобразовательное учреждение </a:t>
            </a:r>
            <a:r>
              <a:rPr lang="ru-RU" sz="1800" dirty="0" err="1" smtClean="0"/>
              <a:t>Абатская</a:t>
            </a:r>
            <a:r>
              <a:rPr lang="ru-RU" sz="1800" dirty="0" smtClean="0"/>
              <a:t>  СОШ № 2.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928670"/>
            <a:ext cx="7200928" cy="1714512"/>
          </a:xfrm>
        </p:spPr>
        <p:txBody>
          <a:bodyPr>
            <a:normAutofit fontScale="85000" lnSpcReduction="20000"/>
          </a:bodyPr>
          <a:lstStyle/>
          <a:p>
            <a:r>
              <a:rPr lang="ru-RU" sz="2600" b="1" dirty="0" smtClean="0">
                <a:solidFill>
                  <a:schemeClr val="tx1"/>
                </a:solidFill>
              </a:rPr>
              <a:t>Библиотечный  урок, посвящён  200-летию  со дня рождения </a:t>
            </a:r>
          </a:p>
          <a:p>
            <a:r>
              <a:rPr lang="ru-RU" sz="2600" b="1" dirty="0" smtClean="0">
                <a:solidFill>
                  <a:schemeClr val="tx1"/>
                </a:solidFill>
              </a:rPr>
              <a:t>КОНСТАНТИНА  ДМИТРИЕВИЧА  УШИНСКОГО.</a:t>
            </a:r>
          </a:p>
          <a:p>
            <a:r>
              <a:rPr lang="ru-RU" sz="3000" b="1" dirty="0" smtClean="0">
                <a:solidFill>
                  <a:srgbClr val="C00000"/>
                </a:solidFill>
              </a:rPr>
              <a:t>« Ушинский для детей.»</a:t>
            </a:r>
          </a:p>
          <a:p>
            <a:r>
              <a:rPr lang="ru-RU" sz="2000" b="1" dirty="0" smtClean="0">
                <a:solidFill>
                  <a:schemeClr val="tx1"/>
                </a:solidFill>
              </a:rPr>
              <a:t>Выполнила педагог – библиотекарь Ананьева Татьяна Юрьевна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https://avatars.dzeninfra.ru/get-zen_doc/5364733/pub_6384d912c332c549010be76c_63850d33b560c65608efdaa9/scale_120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3000348"/>
            <a:ext cx="307183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avatars.mds.yandex.net/i?id=76b4fb31c2882c87a06bf73bb71fe562-5480371-images-thumbs&amp;ref=rim&amp;n=33&amp;w=320&amp;h=20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214686"/>
            <a:ext cx="414340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КАК  РУБАШКА  В  ПОЛЕ  ВЫРОСЛА.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s://orenburgkniga.ru/wp-content/uploads/d/4/3/d43a45c3995fa0d798e48973e5d7ddb1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142984"/>
            <a:ext cx="242889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mages.vfl.ru/ii/1636693112/ac46ed9f/366530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1142984"/>
            <a:ext cx="207167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orenburgkniga.ru/wp-content/uploads/d/d/f/ddfab8d001f477da25788f147abc15ae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071546"/>
            <a:ext cx="2071702" cy="2625347"/>
          </a:xfrm>
          <a:prstGeom prst="rect">
            <a:avLst/>
          </a:prstGeom>
          <a:noFill/>
        </p:spPr>
      </p:pic>
      <p:pic>
        <p:nvPicPr>
          <p:cNvPr id="1028" name="Picture 4" descr="https://cdn.culture.ru/images/bb1f7cb8-e0d3-5907-9580-81fd9b19cbb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28" y="2928934"/>
            <a:ext cx="3000396" cy="3643314"/>
          </a:xfrm>
          <a:prstGeom prst="rect">
            <a:avLst/>
          </a:prstGeom>
          <a:noFill/>
        </p:spPr>
      </p:pic>
      <p:pic>
        <p:nvPicPr>
          <p:cNvPr id="1032" name="Picture 8" descr="https://sskazki.ru/attachments/Image/IMG_430.jpg?template=generi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78" y="4000504"/>
            <a:ext cx="2192451" cy="2571768"/>
          </a:xfrm>
          <a:prstGeom prst="rect">
            <a:avLst/>
          </a:prstGeom>
          <a:noFill/>
        </p:spPr>
      </p:pic>
      <p:pic>
        <p:nvPicPr>
          <p:cNvPr id="1034" name="Picture 10" descr="https://deti-skazki.ru/wp-content/uploads/2019/10/kak-rubashka-v-pole-vyrosla1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71934" y="3786190"/>
            <a:ext cx="2500330" cy="3071810"/>
          </a:xfrm>
          <a:prstGeom prst="rect">
            <a:avLst/>
          </a:prstGeom>
          <a:noFill/>
        </p:spPr>
      </p:pic>
      <p:pic>
        <p:nvPicPr>
          <p:cNvPr id="12" name="Рисунок 11" descr="https://images.vfl.ru/ii/1636693112/373a6b92/3665305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0694" y="1071546"/>
            <a:ext cx="164306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3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Два плуга. К. Ушинский.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00166" y="500042"/>
            <a:ext cx="7361079" cy="5156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ПОСЛОВИЦЫ  О  ТРУДЕ.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1838783"/>
            <a:ext cx="73581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7030A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БЫЛА БЫ ОХОТА – ЗАЛАДИТСЯ ЛЮБАЯ РАБОТА.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2643182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ЛЕНЬ  ПОРТИТ, А ТРУД КОРМИТ.</a:t>
            </a:r>
            <a:endParaRPr lang="ru-RU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3143248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СДЕЛАЛ ДЕЛО - ГУЛЯЙ СМЕЛО</a:t>
            </a:r>
            <a:endParaRPr lang="ru-RU" sz="2800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22313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85852" y="3643314"/>
            <a:ext cx="67866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БУДЕШЬ ТРУДИТЬСЯ – БУДЕТ У ТЕБЯ И ХЛЕБ, И МОЛОКО ВОДИТЬСЯ.</a:t>
            </a:r>
            <a:endParaRPr lang="ru-RU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7290" y="4572008"/>
            <a:ext cx="6572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СКУЧЕН ДЕНЬ ДО ВЕЧЕРА, КОЛИ ДЕЛАТЬ НЕЧЕГО.</a:t>
            </a:r>
            <a:endParaRPr lang="ru-RU" sz="28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К.УШИНСКИЙ « ПЧЁЛКИ  НА  РАЗВЕДКЕ».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s://img.labirint.ru/rcimg/67715835b1d2fbd07ab2556a5fe23c79/1920x1080/comments_pic/1347/0_03831718b0c682a0a224b93760312c79_1384911573.jpg?13849117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214422"/>
            <a:ext cx="2500330" cy="3333773"/>
          </a:xfrm>
          <a:prstGeom prst="rect">
            <a:avLst/>
          </a:prstGeom>
          <a:noFill/>
        </p:spPr>
      </p:pic>
      <p:pic>
        <p:nvPicPr>
          <p:cNvPr id="1028" name="Picture 4" descr="https://img.labirint.ru/rcimg/895d3e560ba95b3a83e689d03776b9cf/1920x1080/comments_pic/1347/1_250124604b2a6e99ad675f655c5d645b_1384911585.jpg?13849117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1571612"/>
            <a:ext cx="2286015" cy="2500330"/>
          </a:xfrm>
          <a:prstGeom prst="rect">
            <a:avLst/>
          </a:prstGeom>
          <a:noFill/>
        </p:spPr>
      </p:pic>
      <p:pic>
        <p:nvPicPr>
          <p:cNvPr id="1030" name="Picture 6" descr="https://img.labirint.ru/rcimg/a706deef20e2f98556ccf42c575e4658/1920x1080/comments_pic/1347/2_f54c5770328c40b66034be9530832136_1384911598.jpg?13849117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500174"/>
            <a:ext cx="2214578" cy="2857520"/>
          </a:xfrm>
          <a:prstGeom prst="rect">
            <a:avLst/>
          </a:prstGeom>
          <a:noFill/>
        </p:spPr>
      </p:pic>
      <p:pic>
        <p:nvPicPr>
          <p:cNvPr id="1032" name="Picture 8" descr="https://static.mishka-knizhka.ru/wp-content/uploads/2020/06/skazki-o-veseloj-pchele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4846745"/>
            <a:ext cx="2643206" cy="2011255"/>
          </a:xfrm>
          <a:prstGeom prst="rect">
            <a:avLst/>
          </a:prstGeom>
          <a:noFill/>
        </p:spPr>
      </p:pic>
      <p:pic>
        <p:nvPicPr>
          <p:cNvPr id="1034" name="Picture 10" descr="http://tentoriumnn.narod.ru/ourarts/cart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496" y="4120368"/>
            <a:ext cx="2000264" cy="2737632"/>
          </a:xfrm>
          <a:prstGeom prst="rect">
            <a:avLst/>
          </a:prstGeom>
          <a:noFill/>
        </p:spPr>
      </p:pic>
      <p:pic>
        <p:nvPicPr>
          <p:cNvPr id="1036" name="Picture 12" descr="https://sun9-66.userapi.com/impg/cCD84qdYNpzj2pxPdcv51cDkP33_MRCy7r4Ahg/9I6nfrTMf2Y.jpg?size=458x604&amp;quality=95&amp;sign=241b92d9908070a2d9efe985f7c1994d&amp;c_uniq_tag=j8pDCCW_cTUXT1KpsxCEM8u5KF6VtxteS6Lk8i7Ylv0&amp;type=albu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4248147"/>
            <a:ext cx="2500330" cy="26098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НАРОДНАЯ  ПАМЯТЬ.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Научная педагогическая библиотека Российской Академии образования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3438" y="1500174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Медаль за заслуги в области педагогических наук.</a:t>
            </a:r>
            <a:endParaRPr lang="ru-RU" sz="2000" dirty="0"/>
          </a:p>
        </p:txBody>
      </p:sp>
      <p:pic>
        <p:nvPicPr>
          <p:cNvPr id="8" name="Содержимое 7" descr="https://www.garant.ru/files/9/2/1484829/pict1-402672544.png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143116"/>
            <a:ext cx="392909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https://ic.pics.livejournal.com/bobrikstas/52020295/546160/546160_900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214554"/>
            <a:ext cx="364333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cf2.ppt-online.org/files2/slide/j/j7vd8m9icoXCsUR3y1euFJfqgNEHWPxt0aOY5p/slide-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4071942"/>
            <a:ext cx="3429024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Иллюстрации  к сказкам. Определите , как называется сказка.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БИШКА.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ЛИСА   И  КОЗЁЛ.</a:t>
            </a:r>
            <a:endParaRPr lang="ru-RU" dirty="0"/>
          </a:p>
        </p:txBody>
      </p:sp>
      <p:pic>
        <p:nvPicPr>
          <p:cNvPr id="3" name="Рисунок 2" descr="https://nukadeti.ru/content/images/essence/tale/1424/381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357430"/>
            <a:ext cx="300039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Народные сказки «лиса и козёл»"/>
          <p:cNvPicPr>
            <a:picLocks noGrp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000628" y="2174874"/>
            <a:ext cx="3714776" cy="43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ИЛЛЮСТРАЦИИ  К  СКАЗКАМ.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Петух да собака.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Два козлика.</a:t>
            </a:r>
            <a:endParaRPr lang="ru-RU" sz="2800" dirty="0"/>
          </a:p>
        </p:txBody>
      </p:sp>
      <p:pic>
        <p:nvPicPr>
          <p:cNvPr id="7" name="Содержимое 6" descr="https://moreskazok.ru/images/ushinskij/petukh-da-sobaka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500306"/>
            <a:ext cx="314327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s://nukadeti.ru/content/images/essence/tale/1436/969.jpg"/>
          <p:cNvPicPr>
            <a:picLocks noGrp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643182"/>
            <a:ext cx="400052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ИЛЛЮСТРАЦИИ  К  СКАЗКАМ.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Жалобы  </a:t>
            </a:r>
            <a:r>
              <a:rPr lang="ru-RU" sz="2800" dirty="0" err="1" smtClean="0"/>
              <a:t>знайки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Плутишка кот.</a:t>
            </a:r>
            <a:endParaRPr lang="ru-RU" sz="2800" dirty="0"/>
          </a:p>
        </p:txBody>
      </p:sp>
      <p:pic>
        <p:nvPicPr>
          <p:cNvPr id="12" name="Содержимое 11" descr="https://audiostories.ru/images/songs/zhalobyi-zayki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643181"/>
            <a:ext cx="3095648" cy="348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Содержимое 12" descr="https://papik.pro/izobr/uploads/posts/2023-02/1677354257_papik-pro-p-illyustratsii-k-skazke-plutishka-kot-11.jpg"/>
          <p:cNvPicPr>
            <a:picLocks noGrp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929190" y="2428868"/>
            <a:ext cx="375761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3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К.Д. УШИНСКИЙ « ПОЙМАННАЯ  ПТИЧКА».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https://cdn3.imgbb.ru/user/4/41160/b5ee3b99e25d06680002a5d46c8e876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500174"/>
            <a:ext cx="235745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avatars.mds.yandex.net/i?id=671cff1a1b8a08bb0ea021e75e79c5d68af5f1f5-9690504-images-thumbs&amp;ref=rim&amp;n=33&amp;w=280&amp;h=20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1785926"/>
            <a:ext cx="2238372" cy="176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avatars.mds.yandex.net/i?id=743439939a365cb2b2f39ebf9219c3787b195477-9211785-images-thumbs&amp;ref=rim&amp;n=33&amp;w=266&amp;h=20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3306" y="1785926"/>
            <a:ext cx="235745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avatars.mds.yandex.net/i?id=024e173c4f3afe28a0f711a01fc9519bb0b6ffb4-10199799-images-thumbs&amp;ref=rim&amp;n=33&amp;w=200&amp;h=200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43306" y="3571876"/>
            <a:ext cx="2286016" cy="2119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avatars.mds.yandex.net/i?id=f5b61d3e10d4237569b2b060158880165dffd01b-7015783-images-thumbs&amp;ref=rim&amp;n=33&amp;w=140&amp;h=200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36" y="4214818"/>
            <a:ext cx="20002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avatars.mds.yandex.net/i?id=42eec17a732a0375d4fdd8e083b92f5f_l-9093415-images-thumbs&amp;n=1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728" y="4143380"/>
            <a:ext cx="2286016" cy="208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flomaster.top/uploads/posts/2022-12/1672367987_flomaster-club-p-maikov-lastochki-illyustratsii-oboi-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5829442" y="4214818"/>
            <a:ext cx="1796762" cy="2071703"/>
          </a:xfrm>
          <a:prstGeom prst="rect">
            <a:avLst/>
          </a:prstGeom>
          <a:noFill/>
        </p:spPr>
      </p:pic>
      <p:pic>
        <p:nvPicPr>
          <p:cNvPr id="14" name="3D звук - Утро в лесу, пение птиц (www.hotplayer.ru)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8358214" y="64291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НАРОДНАЯ  ПАМЯТЬ.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357290" y="1357298"/>
            <a:ext cx="4040188" cy="63976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Научная педагогическая библиотека Российской Академии образования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102225" y="1428736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Медаль за заслуги в области педагогических наук.</a:t>
            </a:r>
            <a:endParaRPr lang="ru-RU" sz="2000" dirty="0"/>
          </a:p>
        </p:txBody>
      </p:sp>
      <p:pic>
        <p:nvPicPr>
          <p:cNvPr id="8" name="Содержимое 7" descr="https://www.garant.ru/files/9/2/1484829/pict1-402672544.png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214554"/>
            <a:ext cx="357190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https://ic.pics.livejournal.com/bobrikstas/52020295/546160/546160_900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214554"/>
            <a:ext cx="364333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cf2.ppt-online.org/files2/slide/j/j7vd8m9icoXCsUR3y1euFJfqgNEHWPxt0aOY5p/slide-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3929066"/>
            <a:ext cx="3500462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01432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КОНСТАНТИН  ДМИТРИЕВИЧ  УШИИНСКИЙ</a:t>
            </a:r>
            <a:endParaRPr lang="ru-RU" sz="2800" dirty="0"/>
          </a:p>
        </p:txBody>
      </p:sp>
      <p:pic>
        <p:nvPicPr>
          <p:cNvPr id="6" name="Содержимое 13" descr="https://polinka.top/uploads/posts/2023-05/1685539712_polinka-top-p-kartinki-detyam-ushinskii-pinterest-4.png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214422"/>
            <a:ext cx="4500595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85852" y="285728"/>
            <a:ext cx="7443782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ДЕТСКИЕ И ЮНОШЕСКИЕ  ГОДЫ К.Д.УШИНСКОГО.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714348" y="1535113"/>
            <a:ext cx="3783040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err="1" smtClean="0"/>
              <a:t>Гимназия,где</a:t>
            </a:r>
            <a:r>
              <a:rPr lang="ru-RU" dirty="0" smtClean="0"/>
              <a:t> учился Ушинский.</a:t>
            </a:r>
            <a:endParaRPr lang="ru-RU" dirty="0"/>
          </a:p>
        </p:txBody>
      </p:sp>
      <p:pic>
        <p:nvPicPr>
          <p:cNvPr id="6" name="Содержимое 5" descr="https://ic.pics.livejournal.com/humus/758313/15832286/15832286_original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42976" y="2928934"/>
            <a:ext cx="368299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Дом , где жил Ушинский.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2000" dirty="0"/>
          </a:p>
        </p:txBody>
      </p:sp>
      <p:pic>
        <p:nvPicPr>
          <p:cNvPr id="7" name="Рисунок 6" descr="https://diafilmy.su/uploads/posts/2015-11/1448828862_06-kopiya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2857496"/>
            <a:ext cx="3786214" cy="252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1861-1864 г.г. ПЕРВЫЕ ДОСТУПНЫЕ УЧЕБНИКИ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ДЛЯ ДЕТЕЙ.</a:t>
            </a: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Родное слово</a:t>
            </a: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Детский мир</a:t>
            </a:r>
            <a:endParaRPr lang="ru-RU" sz="2800" dirty="0"/>
          </a:p>
        </p:txBody>
      </p:sp>
      <p:pic>
        <p:nvPicPr>
          <p:cNvPr id="10" name="Содержимое 9" descr="https://bibliomo.ru/upload/opacembed/b13/Oblozhka_0014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3086" y="2174875"/>
            <a:ext cx="2822252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https://sun9-31.userapi.com/impg/J3BalJMKqMEPJKIEVzrV-TUn9ffZXmXCe1GIRA/KlOfajWmC8Y.jpg?size=419x604&amp;quality=96&amp;sign=7fe944a9467fa71d673bbd32939406d2&amp;type=album"/>
          <p:cNvPicPr>
            <a:picLocks noGrp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28728" y="2143116"/>
            <a:ext cx="2965162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В  1867 году Ушинский приступил к литературной деятельности.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К Д Ушинский лиса Патрикеевна текст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643050"/>
            <a:ext cx="2071702" cy="256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К.Д.Ушинский рассказы и сказки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714488"/>
            <a:ext cx="178594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polinka.top/uploads/posts/2023-05/1685163661_polinka-top-p-skazki-ushinskogo-dlya-detei-kartinki-kras-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500174"/>
            <a:ext cx="1832926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polinka.top/uploads/posts/2023-05/1685163579_polinka-top-p-skazki-ushinskogo-dlya-detei-kartinki-kras-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1643050"/>
            <a:ext cx="171451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polinka.top/uploads/posts/2023-05/1685163649_polinka-top-p-skazki-ushinskogo-dlya-detei-kartinki-kras-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4143380"/>
            <a:ext cx="2700342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Рассказы и сказки Константин Ушинский книга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124" y="4214818"/>
            <a:ext cx="207170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Сказки канстанстана Дмитривеча ушынска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3929066"/>
            <a:ext cx="204572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https://gdz-gramota.ru/wp-content/uploads/2021/11/9-38-905x67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14290"/>
            <a:ext cx="750099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 ВЕСЁЛЫЙ КНИГОЧЕЙ»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285852" y="1357298"/>
            <a:ext cx="3211536" cy="817577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К.Ушинский «Четыре желания»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3438" y="1142984"/>
            <a:ext cx="4041775" cy="639762"/>
          </a:xfrm>
        </p:spPr>
        <p:txBody>
          <a:bodyPr/>
          <a:lstStyle/>
          <a:p>
            <a:pPr algn="ctr"/>
            <a:r>
              <a:rPr lang="ru-RU" dirty="0" smtClean="0"/>
              <a:t>К.Ушинский « Чужое яичко»</a:t>
            </a:r>
            <a:endParaRPr lang="ru-RU" dirty="0"/>
          </a:p>
        </p:txBody>
      </p:sp>
      <p:pic>
        <p:nvPicPr>
          <p:cNvPr id="10" name="Содержимое 9" descr="https://illustrators.ru/uploads/illustration/image/723390/723390_original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214554"/>
            <a:ext cx="185738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img.labirint.ru/rcimg/1f5ec52f6b2b58eb39cbc84f02e9901e/1920x1080/comments_pic/1523/3_9326d4cd1008eb4acf58a71107c34b48_1433665211.jpg?143366520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214554"/>
            <a:ext cx="200026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myslide.ru/documents_7/e4e1c4df40e3fd20692348479d0ead24/img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4286256"/>
            <a:ext cx="1928858" cy="2357454"/>
          </a:xfrm>
          <a:prstGeom prst="rect">
            <a:avLst/>
          </a:prstGeom>
          <a:noFill/>
        </p:spPr>
      </p:pic>
      <p:pic>
        <p:nvPicPr>
          <p:cNvPr id="13" name="Рисунок 12" descr="https://illustrators.ru/uploads/illustration/image/727154/main_727154_original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286256"/>
            <a:ext cx="207170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13" descr="https://img.labirint.ru/rcimg/e779da4d08b66fc34fe407272f6130a0/1920x1080/comments_pic/1435/9_6db90a2d0e5d7d9ea2119bb816af99a9_1409143711.jpg?1409143745"/>
          <p:cNvPicPr>
            <a:picLocks noGrp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8" y="2285992"/>
            <a:ext cx="1928826" cy="180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xn----8sbkeaodemdc0fei.xn--p1ai/wp-content/uploads/2021/01/Chuzhoe-jaichko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58082" y="2287221"/>
            <a:ext cx="1725880" cy="171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www.etoretro.ru/data/media/5003/157392709307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86380" y="4286256"/>
            <a:ext cx="1714512" cy="218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moreskazok.ru/images/ushinskij/chuzhoe-yaichko.jp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29520" y="4286256"/>
            <a:ext cx="157163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 ВЕСЁЛЫЙ  КНИГОЧЕЙ».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85852" y="1535113"/>
            <a:ext cx="3211536" cy="639762"/>
          </a:xfrm>
        </p:spPr>
        <p:txBody>
          <a:bodyPr/>
          <a:lstStyle/>
          <a:p>
            <a:pPr algn="ctr"/>
            <a:r>
              <a:rPr lang="ru-RU" dirty="0" smtClean="0"/>
              <a:t>К. Ушинский « Гуси».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К. Ушинский « Хлеб».</a:t>
            </a:r>
            <a:endParaRPr lang="ru-RU" dirty="0"/>
          </a:p>
        </p:txBody>
      </p:sp>
      <p:pic>
        <p:nvPicPr>
          <p:cNvPr id="7" name="Содержимое 6" descr="https://avatars.mds.yandex.net/i?id=798a25e8f9f842bdd10668155c4ad3a9_l-5179939-images-thumbs&amp;n=13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357430"/>
            <a:ext cx="164307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s3.deti123.ru/prod/source/origin/photos/tales/9804/cov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2285992"/>
            <a:ext cx="1928825" cy="2571768"/>
          </a:xfrm>
          <a:prstGeom prst="rect">
            <a:avLst/>
          </a:prstGeom>
          <a:noFill/>
        </p:spPr>
      </p:pic>
      <p:pic>
        <p:nvPicPr>
          <p:cNvPr id="9" name="Рисунок 8" descr="https://cs1.livemaster.ru/storage/1b/54/22bffe08aaae245019e67fc081p7--materialy-dlya-tvorchestva-salfetka-dlya-dekupazha-33h33-gusi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500166" y="4929198"/>
            <a:ext cx="3071834" cy="1714536"/>
          </a:xfrm>
          <a:prstGeom prst="rect">
            <a:avLst/>
          </a:prstGeom>
          <a:noFill/>
        </p:spPr>
      </p:pic>
      <p:pic>
        <p:nvPicPr>
          <p:cNvPr id="10" name="Содержимое 9" descr="https://papik.pro/izobr/uploads/posts/2023-02/1677358713_papik-pro-p-illyustratsiya-k-skazke-tsvetok-khleba-42.jpg"/>
          <p:cNvPicPr>
            <a:picLocks noGrp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428868"/>
            <a:ext cx="2070115" cy="1879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gas-kvas.com/uploads/posts/2023-01/1673606320_gas-kvas-com-p-detskii-risunok-krestyanskii-trud-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4929198"/>
            <a:ext cx="4000528" cy="169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media.monitorulsv.ro/poze/2020/12/08/642213maxim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43768" y="2428868"/>
            <a:ext cx="2000232" cy="180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School\Downloads\1613659009_114-p-fon-dlya-bibliotechnoi-prezentatsii-125.png"/>
          <p:cNvPicPr>
            <a:picLocks noChangeAspect="1" noChangeArrowheads="1"/>
          </p:cNvPicPr>
          <p:nvPr/>
        </p:nvPicPr>
        <p:blipFill>
          <a:blip r:embed="rId2"/>
          <a:srcRect l="-331" b="238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 ВЕСЁЛЫЙ КНИГОЧЕЙ»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34" y="1214422"/>
            <a:ext cx="4040188" cy="639762"/>
          </a:xfrm>
        </p:spPr>
        <p:txBody>
          <a:bodyPr/>
          <a:lstStyle/>
          <a:p>
            <a:r>
              <a:rPr lang="ru-RU" dirty="0" smtClean="0"/>
              <a:t>К.Ушинский « Дети в роще».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/>
              <a:t>К.Ушинский « Плутишка кот».</a:t>
            </a:r>
            <a:endParaRPr lang="ru-RU" dirty="0"/>
          </a:p>
        </p:txBody>
      </p:sp>
      <p:pic>
        <p:nvPicPr>
          <p:cNvPr id="7" name="Содержимое 6" descr="https://orenburgkniga.ru/wp-content/uploads/f/1/3/f132b468cdf118a069abbab18691753e.jpe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071678"/>
            <a:ext cx="200026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papik.pro/izobr/uploads/posts/2023-02/1677555754_papik-pro-p-illyustratsii-k-rasskazu-deti-v-roshche-1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4786322"/>
            <a:ext cx="1928826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https://orenburgkniga.ru/wp-content/uploads/6/a/2/6a210f6a8c0a32f11557e48be5c0998a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3071810"/>
            <a:ext cx="1714512" cy="3143272"/>
          </a:xfrm>
          <a:prstGeom prst="rect">
            <a:avLst/>
          </a:prstGeom>
          <a:noFill/>
        </p:spPr>
      </p:pic>
      <p:pic>
        <p:nvPicPr>
          <p:cNvPr id="10" name="Содержимое 9" descr="https://avatars.mds.yandex.net/i?id=6ea6677b6d9bbbb649b5f762a871e7c2_l-10354912-images-thumbs&amp;n=13"/>
          <p:cNvPicPr>
            <a:picLocks noGrp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2214554"/>
            <a:ext cx="1900222" cy="154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haski-mana.ru/wp-content/uploads/5/e/7/5e79df4b4f889db176effaa5c428e2bb.jpe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 rot="10800000" flipV="1">
            <a:off x="7072328" y="2285992"/>
            <a:ext cx="192882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https://img.labirint.ru/rcimg/046411200416f318b873605dec8172fa/1920x1080/comments_pic/1913/origin_19_b9599fc38b4135926d5239e8d50a89bf.jpg?155349272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3929066"/>
            <a:ext cx="1928826" cy="2714644"/>
          </a:xfrm>
          <a:prstGeom prst="rect">
            <a:avLst/>
          </a:prstGeom>
          <a:noFill/>
        </p:spPr>
      </p:pic>
      <p:pic>
        <p:nvPicPr>
          <p:cNvPr id="13" name="Рисунок 12" descr="https://kids-pages.ru/wp-content/uploads/2020/11/837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72330" y="3929066"/>
            <a:ext cx="207167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</TotalTime>
  <Words>253</Words>
  <Application>Microsoft Office PowerPoint</Application>
  <PresentationFormat>Экран (4:3)</PresentationFormat>
  <Paragraphs>47</Paragraphs>
  <Slides>19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Муниципальное автономное общеобразовательное учреждение Абатская  СОШ № 2.</vt:lpstr>
      <vt:lpstr>КОНСТАНТИН  ДМИТРИЕВИЧ  УШИИНСКИЙ</vt:lpstr>
      <vt:lpstr>ДЕТСКИЕ И ЮНОШЕСКИЕ  ГОДЫ К.Д.УШИНСКОГО.</vt:lpstr>
      <vt:lpstr>1861-1864 г.г. ПЕРВЫЕ ДОСТУПНЫЕ УЧЕБНИКИ  ДЛЯ ДЕТЕЙ.</vt:lpstr>
      <vt:lpstr>В  1867 году Ушинский приступил к литературной деятельности.</vt:lpstr>
      <vt:lpstr>Слайд 6</vt:lpstr>
      <vt:lpstr>« ВЕСЁЛЫЙ КНИГОЧЕЙ»</vt:lpstr>
      <vt:lpstr>« ВЕСЁЛЫЙ  КНИГОЧЕЙ».</vt:lpstr>
      <vt:lpstr>« ВЕСЁЛЫЙ КНИГОЧЕЙ»</vt:lpstr>
      <vt:lpstr>КАК  РУБАШКА  В  ПОЛЕ  ВЫРОСЛА.</vt:lpstr>
      <vt:lpstr>Слайд 11</vt:lpstr>
      <vt:lpstr>ПОСЛОВИЦЫ  О  ТРУДЕ.</vt:lpstr>
      <vt:lpstr>К.УШИНСКИЙ « ПЧЁЛКИ  НА  РАЗВЕДКЕ».</vt:lpstr>
      <vt:lpstr>НАРОДНАЯ  ПАМЯТЬ.</vt:lpstr>
      <vt:lpstr>Иллюстрации  к сказкам. Определите , как называется сказка.</vt:lpstr>
      <vt:lpstr>ИЛЛЮСТРАЦИИ  К  СКАЗКАМ.</vt:lpstr>
      <vt:lpstr>ИЛЛЮСТРАЦИИ  К  СКАЗКАМ.</vt:lpstr>
      <vt:lpstr>К.Д. УШИНСКИЙ « ПОЙМАННАЯ  ПТИЧКА».</vt:lpstr>
      <vt:lpstr>НАРОДНАЯ  ПАМЯТЬ.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общеобразовательное учреждение Абатская  СОШ № 2.</dc:title>
  <dc:creator>School</dc:creator>
  <cp:lastModifiedBy>School</cp:lastModifiedBy>
  <cp:revision>114</cp:revision>
  <dcterms:created xsi:type="dcterms:W3CDTF">2023-10-10T07:48:02Z</dcterms:created>
  <dcterms:modified xsi:type="dcterms:W3CDTF">2023-10-25T06:16:19Z</dcterms:modified>
</cp:coreProperties>
</file>