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7" r:id="rId10"/>
    <p:sldId id="264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logopedirina.ru/images/games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"/>
            <a:ext cx="533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Статические упражнения </a:t>
            </a:r>
            <a:r>
              <a:rPr lang="ru-RU" sz="3200" dirty="0" smtClean="0">
                <a:solidFill>
                  <a:srgbClr val="FF0000"/>
                </a:solidFill>
              </a:rPr>
              <a:t>для языка: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govorusha66.ru/wp-content/uploads/2016/08/ptenchik-300x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4419600" cy="3733800"/>
          </a:xfrm>
          <a:prstGeom prst="rect">
            <a:avLst/>
          </a:prstGeom>
          <a:noFill/>
        </p:spPr>
      </p:pic>
      <p:pic>
        <p:nvPicPr>
          <p:cNvPr id="20484" name="Picture 4" descr="https://ds02.infourok.ru/uploads/ex/062a/0001a051-f7723375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1"/>
            <a:ext cx="4267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bc7/00105f76-4f1b0eaa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458200" cy="647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bdou12-krop.ru/wp-content/gallery/gimn/%D0%A1%D0%BB%D0%B0%D0%B9%D0%B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6800" y="274638"/>
            <a:ext cx="71628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Динамические упражнения для языка: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myslide.ru/documents_3/db2eadeb68bcf6f22f585ed2ab52d8ce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924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myslide.ru/documents_4/260e38024fa4787bab4b30f3569f5c46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10c0/001175df-34b3ae12/64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vos-ds5-oduvanchik.edumsko.ru/uploads/2000/1801/section/99437/2017-2018/logoped/converted_file_0cc6da04_010.jpg?15048482136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0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up/datas/108644/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up/datas/77031/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06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2.infourok.ru/uploads/ex/1204/00087673-2321c999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Артикуляционная гимнастика </a:t>
            </a:r>
            <a:r>
              <a:rPr lang="ru-RU" sz="2800" dirty="0" smtClean="0"/>
              <a:t>– основа формирования речевых звуков, она включает упражнения для тренировки подвижности органов артикуляции.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Цель артикуляционной гимнастики </a:t>
            </a:r>
            <a:r>
              <a:rPr lang="ru-RU" dirty="0" smtClean="0"/>
              <a:t>– выработка полноценных движений и определенных положений органов артикуляционного  аппарата, необходимых для правильного произношения звуков.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Артикуляционную гимнастику проводят сидя, перед </a:t>
            </a:r>
            <a:r>
              <a:rPr lang="ru-RU" sz="2400" dirty="0" smtClean="0"/>
              <a:t>зеркалом</a:t>
            </a:r>
            <a:r>
              <a:rPr lang="ru-RU" sz="2400" dirty="0" smtClean="0"/>
              <a:t> </a:t>
            </a:r>
            <a:r>
              <a:rPr lang="ru-RU" sz="2400" dirty="0" smtClean="0"/>
              <a:t>(ребенок должен видеть свое лицо и лицо взрослого, с которым занимается).</a:t>
            </a:r>
            <a:r>
              <a:rPr lang="ru-RU" sz="2400" dirty="0" smtClean="0"/>
              <a:t> Спина у ребенка прямая, тело не напряжено, руки и ноги находятся в спокойном положении.</a:t>
            </a:r>
            <a:endParaRPr lang="ru-RU" sz="2400" dirty="0"/>
          </a:p>
        </p:txBody>
      </p:sp>
      <p:sp>
        <p:nvSpPr>
          <p:cNvPr id="1026" name="AutoShape 2" descr="https://melkie.net/wp-content/uploads/2017/08/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0-tub-ru.yandex.net/i?id=21c5c5d50eb3df0335638e30a94e6f17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705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/>
              <a:t>Правила проведения артикуляционной гимнастики:</a:t>
            </a:r>
            <a:endParaRPr lang="ru-RU" sz="3600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Проводить артикуляционную гимнастику </a:t>
            </a:r>
            <a:r>
              <a:rPr lang="ru-RU" u="sng" dirty="0" smtClean="0"/>
              <a:t>нужно ежедневно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 </a:t>
            </a:r>
            <a:r>
              <a:rPr lang="ru-RU" dirty="0" smtClean="0"/>
              <a:t>3-4 раза </a:t>
            </a:r>
            <a:r>
              <a:rPr lang="ru-RU" dirty="0" smtClean="0"/>
              <a:t>3-5 минут</a:t>
            </a:r>
          </a:p>
          <a:p>
            <a:r>
              <a:rPr lang="ru-RU" dirty="0" smtClean="0"/>
              <a:t>По 2-3 упражнения за раз</a:t>
            </a:r>
            <a:endParaRPr lang="ru-RU" dirty="0" smtClean="0"/>
          </a:p>
          <a:p>
            <a:r>
              <a:rPr lang="ru-RU" dirty="0" smtClean="0"/>
              <a:t>Каждое упражнение выполняется 5 -7 раз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Начинаем гимнастику со статических упражнений, двигаясь от простых к сложным.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Упражнения для щек: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s://presentacii.ru/documents_2/dbbca820a467b186897ef8790d8afb6f/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620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57200" y="228601"/>
            <a:ext cx="70104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Рот </a:t>
            </a:r>
            <a:r>
              <a:rPr lang="ru-RU" dirty="0" smtClean="0"/>
              <a:t>закрыт, щеки надуты. Ударять ладонями по щекам, в результате чего воздух выходит с силой и шумом.</a:t>
            </a:r>
            <a:endParaRPr lang="ru-RU" dirty="0"/>
          </a:p>
        </p:txBody>
      </p:sp>
      <p:pic>
        <p:nvPicPr>
          <p:cNvPr id="4098" name="Picture 2" descr="https://ds04.infourok.ru/uploads/ex/093f/00080c06-587afd00/hello_html_79c8ad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057400"/>
            <a:ext cx="4114800" cy="4419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acii.ru/documents_2/dbbca820a467b186897ef8790d8afb6f/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rhivurokov.ru/multiurok/html/2017/02/25/s_58b1837d191ad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609600" y="685800"/>
            <a:ext cx="8077200" cy="5440363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Покусывание</a:t>
            </a:r>
            <a:r>
              <a:rPr lang="ru-RU" dirty="0" smtClean="0"/>
              <a:t> и почесывание сначала верхней, а потом нижней губы зубами.</a:t>
            </a:r>
          </a:p>
          <a:p>
            <a:r>
              <a:rPr lang="ru-RU" u="sng" dirty="0" smtClean="0"/>
              <a:t>«Улыбка-трубочка» </a:t>
            </a:r>
            <a:r>
              <a:rPr lang="ru-RU" dirty="0" smtClean="0"/>
              <a:t>– чередование (вытянуть губы трубочкой, а затем растянуть в улыбке).</a:t>
            </a:r>
          </a:p>
          <a:p>
            <a:r>
              <a:rPr lang="ru-RU" u="sng" dirty="0" smtClean="0"/>
              <a:t>«Рыбки разговаривают»</a:t>
            </a:r>
            <a:r>
              <a:rPr lang="ru-RU" dirty="0" smtClean="0"/>
              <a:t> – хлопать губами друг о друга (произносится глухой звук).</a:t>
            </a:r>
          </a:p>
          <a:p>
            <a:r>
              <a:rPr lang="ru-RU" u="sng" dirty="0" smtClean="0"/>
              <a:t>«Недовольная лошадка» </a:t>
            </a:r>
            <a:r>
              <a:rPr lang="ru-RU" dirty="0" smtClean="0"/>
              <a:t>– поток выдыхаемого воздуха легко и активно посылать к губам, пока они не станут вибрировать. Получается звук похожий на фырканье лошади.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223</Words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Артикуляционная гимнастика – основа формирования речевых звуков, она включает упражнения для тренировки подвижности органов артикуляции.</vt:lpstr>
      <vt:lpstr>Артикуляционную гимнастику проводят сидя, перед зеркалом (ребенок должен видеть свое лицо и лицо взрослого, с которым занимается). Спина у ребенка прямая, тело не напряжено, руки и ноги находятся в спокойном положении.</vt:lpstr>
      <vt:lpstr>Правила проведения артикуляционной гимнастики:</vt:lpstr>
      <vt:lpstr>Упражнения для щек:</vt:lpstr>
      <vt:lpstr>Слайд 6</vt:lpstr>
      <vt:lpstr>Слайд 7</vt:lpstr>
      <vt:lpstr>Слайд 8</vt:lpstr>
      <vt:lpstr>Слайд 9</vt:lpstr>
      <vt:lpstr>Статические упражнения для языка:</vt:lpstr>
      <vt:lpstr>Слайд 11</vt:lpstr>
      <vt:lpstr>Слайд 12</vt:lpstr>
      <vt:lpstr>Динамические упражнения для языка: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Олеся</dc:creator>
  <cp:lastModifiedBy>Windows User</cp:lastModifiedBy>
  <cp:revision>2</cp:revision>
  <dcterms:created xsi:type="dcterms:W3CDTF">2019-04-01T07:10:36Z</dcterms:created>
  <dcterms:modified xsi:type="dcterms:W3CDTF">2019-04-02T04:02:16Z</dcterms:modified>
</cp:coreProperties>
</file>