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11/23/2022</a:t>
            </a:fld>
            <a:endParaRPr lang="en-US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2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gif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image" Target="../media/image14.jpe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457200"/>
            <a:ext cx="7772400" cy="1905000"/>
          </a:xfrm>
        </p:spPr>
        <p:txBody>
          <a:bodyPr>
            <a:normAutofit/>
          </a:bodyPr>
          <a:lstStyle/>
          <a:p>
            <a:pPr algn="ctr"/>
            <a:r>
              <a:rPr lang="ru-RU" sz="3200" b="0" i="1" dirty="0" smtClean="0"/>
              <a:t>1. Развитие фонематического слуха детей</a:t>
            </a:r>
            <a:br>
              <a:rPr lang="ru-RU" sz="3200" b="0" i="1" dirty="0" smtClean="0"/>
            </a:br>
            <a:r>
              <a:rPr lang="ru-RU" sz="32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Повторить слова со звуком Ж</a:t>
            </a:r>
            <a:endParaRPr lang="ru-RU" sz="32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2438400"/>
            <a:ext cx="7772400" cy="373380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Дружба, солнце, ужин, журнал, звонок, ящик, жена, гаражи, шорох, дракон, дружок, кожа, горчица, гусеница, бумажник, школа, пожарный, жакет, жених, овощи, баржа, скрипка, щенок, живот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2209800"/>
            <a:ext cx="8183880" cy="382524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1755648"/>
          </a:xfrm>
        </p:spPr>
        <p:txBody>
          <a:bodyPr/>
          <a:lstStyle/>
          <a:p>
            <a:pPr algn="ctr"/>
            <a:r>
              <a:rPr lang="ru-RU" i="1" dirty="0" smtClean="0"/>
              <a:t>2. Работа в тетрадях</a:t>
            </a:r>
          </a:p>
          <a:p>
            <a:pPr algn="ctr"/>
            <a:r>
              <a:rPr lang="ru-RU" b="1" dirty="0" smtClean="0"/>
              <a:t>Назови картинки</a:t>
            </a:r>
            <a:r>
              <a:rPr lang="ru-RU" b="1" dirty="0" smtClean="0"/>
              <a:t>, в названиях которых есть звук Ж</a:t>
            </a:r>
            <a:endParaRPr lang="ru-RU" b="1" dirty="0"/>
          </a:p>
        </p:txBody>
      </p:sp>
      <p:pic>
        <p:nvPicPr>
          <p:cNvPr id="4" name="Рисунок 3" descr="http://im5-tub-ru.yandex.net/i?id=94403162-42-7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2438400"/>
            <a:ext cx="142875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im0-tub-ru.yandex.net/i?id=112439273-02-7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2362200"/>
            <a:ext cx="1428750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6-tub-ru.yandex.net/i?id=52028854-42-72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00600" y="2286000"/>
            <a:ext cx="142875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im7-tub-ru.yandex.net/i?id=258338079-47-72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05600" y="2209800"/>
            <a:ext cx="14287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im2-tub-ru.yandex.net/i?id=140439671-25-72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14400" y="3962400"/>
            <a:ext cx="13716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http://im5-tub-ru.yandex.net/i?id=138746197-24-72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895600" y="3810000"/>
            <a:ext cx="1905000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http://im1-tub-ru.yandex.net/i?id=98572636-70-72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029200" y="3810000"/>
            <a:ext cx="14287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http://im6-tub-ru.yandex.net/i?id=114219488-41-72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553200" y="3810000"/>
            <a:ext cx="1533525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1447800"/>
            <a:ext cx="8183880" cy="458724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ОН –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                      Она –</a:t>
            </a:r>
            <a:br>
              <a:rPr lang="ru-RU" dirty="0" smtClean="0"/>
            </a:br>
            <a:r>
              <a:rPr lang="ru-RU" dirty="0" smtClean="0"/>
              <a:t>Они –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993648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Monotype Corsiva" pitchFamily="66" charset="0"/>
              </a:rPr>
              <a:t>Замени названия </a:t>
            </a:r>
            <a:r>
              <a:rPr lang="ru-RU" sz="3600" dirty="0" smtClean="0">
                <a:latin typeface="Monotype Corsiva" pitchFamily="66" charset="0"/>
              </a:rPr>
              <a:t>предметов словами</a:t>
            </a:r>
            <a:endParaRPr lang="ru-RU" sz="3600" dirty="0">
              <a:latin typeface="Monotype Corsiva" pitchFamily="66" charset="0"/>
            </a:endParaRPr>
          </a:p>
        </p:txBody>
      </p:sp>
      <p:pic>
        <p:nvPicPr>
          <p:cNvPr id="4" name="Рисунок 3" descr="http://www.marttoys.ru/upload/iblock/ba5/572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1219200"/>
            <a:ext cx="1106135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im6-tub-ru.yandex.net/i?id=52028854-42-7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2971800"/>
            <a:ext cx="142875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7-tub-ru.yandex.net/i?id=258338079-47-72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05600" y="1143000"/>
            <a:ext cx="14287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im5-tub-ru.yandex.net/i?id=94403162-42-72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38400" y="2971800"/>
            <a:ext cx="142875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im1-tub-ru.yandex.net/i?id=98572636-70-72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114800" y="4648200"/>
            <a:ext cx="14287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60848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ru-RU" sz="4600" b="1" dirty="0" smtClean="0">
                <a:latin typeface="Monotype Corsiva" pitchFamily="66" charset="0"/>
              </a:rPr>
              <a:t>3. Дополнительные задания</a:t>
            </a:r>
          </a:p>
          <a:p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Назвать слово, которое употребляется только во множественном числе. Придумать предложение с этим словом</a:t>
            </a:r>
          </a:p>
          <a:p>
            <a:endParaRPr lang="ru-RU" sz="3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4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100" b="1" dirty="0" smtClean="0">
                <a:latin typeface="Monotype Corsiva" pitchFamily="66" charset="0"/>
                <a:cs typeface="Times New Roman" pitchFamily="18" charset="0"/>
              </a:rPr>
              <a:t>Придумать по два слова – признака к каждой раскрашенной картинке</a:t>
            </a:r>
          </a:p>
          <a:p>
            <a:r>
              <a:rPr lang="ru-RU" sz="4100" dirty="0" smtClean="0">
                <a:latin typeface="Times New Roman" pitchFamily="18" charset="0"/>
                <a:cs typeface="Times New Roman" pitchFamily="18" charset="0"/>
              </a:rPr>
              <a:t>Лыжи (какие?), снежинка (какая?), лужа (ка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кая?), ножницы (какие?), журавль (какой?)</a:t>
            </a:r>
          </a:p>
          <a:p>
            <a:endParaRPr lang="ru-RU" sz="4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://im1-tub-ru.yandex.net/i?id=98572636-70-7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9763926">
            <a:off x="7150293" y="2553004"/>
            <a:ext cx="14287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35152"/>
            <a:ext cx="8839200" cy="6022848"/>
          </a:xfrm>
        </p:spPr>
        <p:txBody>
          <a:bodyPr>
            <a:normAutofit/>
          </a:bodyPr>
          <a:lstStyle/>
          <a:p>
            <a:pPr algn="just"/>
            <a:r>
              <a:rPr lang="ru-RU" sz="3200" b="1" dirty="0" smtClean="0">
                <a:latin typeface="Monotype Corsiva" pitchFamily="66" charset="0"/>
              </a:rPr>
              <a:t>Закончить фразы словами, противоположными по значению. Повторить фразы целиком. </a:t>
            </a:r>
          </a:p>
          <a:p>
            <a:pPr algn="just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Снежинка холодная, а луч  солнца… (горячий)</a:t>
            </a:r>
          </a:p>
          <a:p>
            <a:pPr algn="just"/>
            <a:endParaRPr lang="ru-RU" sz="3200" b="1" dirty="0" smtClean="0">
              <a:latin typeface="Monotype Corsiva" pitchFamily="66" charset="0"/>
            </a:endParaRPr>
          </a:p>
          <a:p>
            <a:pPr algn="just"/>
            <a:endParaRPr lang="ru-RU" sz="3200" b="1" dirty="0" smtClean="0">
              <a:latin typeface="Monotype Corsiva" pitchFamily="66" charset="0"/>
            </a:endParaRPr>
          </a:p>
          <a:p>
            <a:pPr algn="just"/>
            <a:endParaRPr lang="ru-RU" sz="3200" b="1" dirty="0" smtClean="0">
              <a:latin typeface="Monotype Corsiva" pitchFamily="66" charset="0"/>
            </a:endParaRPr>
          </a:p>
          <a:p>
            <a:pPr algn="just"/>
            <a:endParaRPr lang="ru-RU" sz="3200" b="1" dirty="0" smtClean="0">
              <a:latin typeface="Monotype Corsiva" pitchFamily="66" charset="0"/>
            </a:endParaRPr>
          </a:p>
          <a:p>
            <a:pPr algn="just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Ножницы острые,              а молоток ….. (тупой)</a:t>
            </a:r>
          </a:p>
          <a:p>
            <a:pPr algn="just"/>
            <a:endParaRPr lang="ru-RU" sz="3200" b="1" dirty="0" smtClean="0">
              <a:latin typeface="Monotype Corsiva" pitchFamily="66" charset="0"/>
            </a:endParaRPr>
          </a:p>
          <a:p>
            <a:pPr algn="just"/>
            <a:endParaRPr lang="ru-RU" sz="3200" b="1" dirty="0">
              <a:latin typeface="Monotype Corsiva" pitchFamily="66" charset="0"/>
            </a:endParaRPr>
          </a:p>
        </p:txBody>
      </p:sp>
      <p:pic>
        <p:nvPicPr>
          <p:cNvPr id="4" name="Рисунок 3" descr="http://im6-tub-ru.yandex.net/i?id=52028854-42-7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3124200"/>
            <a:ext cx="142875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im4-tub-ru.yandex.net/i?id=332232946-31-72&amp;n=21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91200" y="3200400"/>
            <a:ext cx="19050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1-tub-ru.yandex.net/i?id=98572636-70-72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5400000">
            <a:off x="4100512" y="4891088"/>
            <a:ext cx="14287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adalin.mospsy.ru/img2/z_07.gif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 rot="2968699">
            <a:off x="7735112" y="4139773"/>
            <a:ext cx="1905000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94248"/>
          </a:xfrm>
        </p:spPr>
        <p:txBody>
          <a:bodyPr/>
          <a:lstStyle/>
          <a:p>
            <a:r>
              <a:rPr lang="ru-RU" dirty="0" smtClean="0"/>
              <a:t>Лужа мелкая, а озеро …. (глубокое)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Журавль высокий, а жаворонок….(низкий)</a:t>
            </a:r>
          </a:p>
          <a:p>
            <a:endParaRPr lang="ru-RU" dirty="0" smtClean="0"/>
          </a:p>
          <a:p>
            <a:r>
              <a:rPr lang="ru-RU" dirty="0" smtClean="0"/>
              <a:t>Лыжи длинные, а коньки …(короткие)</a:t>
            </a:r>
            <a:endParaRPr lang="ru-RU" dirty="0"/>
          </a:p>
        </p:txBody>
      </p:sp>
      <p:pic>
        <p:nvPicPr>
          <p:cNvPr id="4" name="Рисунок 3" descr="http://im7-tub-ru.yandex.net/i?id=258338079-47-7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1295400"/>
            <a:ext cx="167640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im3-tub-ru.yandex.net/i?id=429888364-32-72&amp;n=21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7800" y="1295400"/>
            <a:ext cx="22860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6-tub-ru.yandex.net/i?id=114219488-41-72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62600" y="2819400"/>
            <a:ext cx="10763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im4-tub-ru.yandex.net/i?id=206077722-38-72&amp;n=21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34200" y="2819400"/>
            <a:ext cx="155257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im5-tub-ru.yandex.net/i?id=94403162-42-72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676400" y="4800600"/>
            <a:ext cx="142875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http://im0-tub-ru.yandex.net/i?id=112439273-02-72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181600" y="4953000"/>
            <a:ext cx="1828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Назвать слова со звуком Ж. Пересказать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ru-RU" sz="3200" dirty="0" smtClean="0">
                <a:latin typeface="Monotype Corsiva" pitchFamily="66" charset="0"/>
              </a:rPr>
              <a:t>Послушать рассказ и ответить на вопрос:  почему детям стало жарко?</a:t>
            </a:r>
          </a:p>
          <a:p>
            <a:endParaRPr lang="ru-RU" dirty="0" smtClean="0"/>
          </a:p>
          <a:p>
            <a:pPr algn="ctr"/>
            <a:r>
              <a:rPr lang="ru-RU" b="1" dirty="0" smtClean="0"/>
              <a:t>Женя и Жанна</a:t>
            </a:r>
          </a:p>
          <a:p>
            <a:r>
              <a:rPr lang="ru-RU" dirty="0" smtClean="0"/>
              <a:t>Папа купил детям лыжи. Женя и Жанна обрадовались подаркам. Они быстро собрались и отправились в лес кататься. Зима, холодно, а им жарко!</a:t>
            </a:r>
          </a:p>
          <a:p>
            <a:r>
              <a:rPr lang="ru-RU" dirty="0" smtClean="0"/>
              <a:t>                           По Е.В. Колесниковой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ru-RU" sz="4800" b="1" dirty="0" smtClean="0"/>
          </a:p>
          <a:p>
            <a:pPr algn="ctr"/>
            <a:endParaRPr lang="ru-RU" sz="4800" b="1" dirty="0" smtClean="0"/>
          </a:p>
          <a:p>
            <a:pPr algn="ctr"/>
            <a:r>
              <a:rPr lang="ru-RU" sz="4800" b="1" dirty="0" smtClean="0"/>
              <a:t>Молодцы!!!!</a:t>
            </a:r>
            <a:endParaRPr lang="ru-RU" sz="4800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59</TotalTime>
  <Words>235</Words>
  <Application>Microsoft Office PowerPoint</Application>
  <PresentationFormat>Экран (4:3)</PresentationFormat>
  <Paragraphs>36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Monotype Corsiva</vt:lpstr>
      <vt:lpstr>Times New Roman</vt:lpstr>
      <vt:lpstr>Verdana</vt:lpstr>
      <vt:lpstr>Wingdings 2</vt:lpstr>
      <vt:lpstr>Аспект</vt:lpstr>
      <vt:lpstr>1. Развитие фонематического слуха детей Повторить слова со звуком Ж</vt:lpstr>
      <vt:lpstr>Презентация PowerPoint</vt:lpstr>
      <vt:lpstr>ОН –                            Она – Они –      </vt:lpstr>
      <vt:lpstr>Презентация PowerPoint</vt:lpstr>
      <vt:lpstr>Презентация PowerPoint</vt:lpstr>
      <vt:lpstr>Презентация PowerPoint</vt:lpstr>
      <vt:lpstr>Назвать слова со звуком Ж. Пересказать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Развитие фонематического слуха детей Повторить слова со звуком Ж</dc:title>
  <cp:lastModifiedBy>Логопед</cp:lastModifiedBy>
  <cp:revision>9</cp:revision>
  <dcterms:modified xsi:type="dcterms:W3CDTF">2022-11-23T09:43:43Z</dcterms:modified>
</cp:coreProperties>
</file>