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266" r:id="rId4"/>
    <p:sldId id="271" r:id="rId5"/>
    <p:sldId id="288" r:id="rId6"/>
    <p:sldId id="30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7E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3" autoAdjust="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AD05AF-D26E-417F-ACCA-71B428CD46B2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EDCB84-45B6-4700-A020-E95A5AAC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3" y="0"/>
            <a:ext cx="9148873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564904"/>
            <a:ext cx="6696744" cy="1368152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696744" cy="252028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</a:rPr>
              <a:t>Тушнолобовский</a:t>
            </a:r>
            <a:r>
              <a:rPr lang="ru-RU" sz="2000" b="1" dirty="0" smtClean="0">
                <a:solidFill>
                  <a:srgbClr val="FFFF00"/>
                </a:solidFill>
              </a:rPr>
              <a:t> детский сад «Ручеек»</a:t>
            </a:r>
            <a:endParaRPr lang="ru-RU" sz="2000" dirty="0" smtClean="0"/>
          </a:p>
          <a:p>
            <a:endParaRPr lang="ru-RU" sz="1600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Мастер – класс для воспитателей ДОУ по развитию речи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«Играя, развиваем речь»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9563" y="3717033"/>
            <a:ext cx="26667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endParaRPr lang="ru-RU" sz="32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lvl="0" algn="r">
              <a:spcBef>
                <a:spcPct val="2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lvl="0" algn="r">
              <a:spcBef>
                <a:spcPct val="2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Казанцева </a:t>
            </a:r>
          </a:p>
          <a:p>
            <a:pPr lvl="0" algn="r">
              <a:spcBef>
                <a:spcPct val="2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Анна Николаевна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2000" kern="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42493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Игра:</a:t>
            </a:r>
            <a:r>
              <a:rPr lang="ru-RU" sz="2400" dirty="0">
                <a:solidFill>
                  <a:schemeClr val="bg1"/>
                </a:solidFill>
              </a:rPr>
              <a:t> "</a:t>
            </a:r>
            <a:r>
              <a:rPr lang="ru-RU" sz="2400" b="1" dirty="0">
                <a:solidFill>
                  <a:schemeClr val="bg1"/>
                </a:solidFill>
              </a:rPr>
              <a:t>Цепочка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b="1" dirty="0">
                <a:solidFill>
                  <a:schemeClr val="bg1"/>
                </a:solidFill>
              </a:rPr>
              <a:t>слов</a:t>
            </a:r>
            <a:r>
              <a:rPr lang="ru-RU" sz="2400" dirty="0">
                <a:solidFill>
                  <a:schemeClr val="bg1"/>
                </a:solidFill>
              </a:rPr>
              <a:t>" 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Цель</a:t>
            </a:r>
            <a:r>
              <a:rPr lang="ru-RU" sz="2400" dirty="0">
                <a:solidFill>
                  <a:schemeClr val="bg1"/>
                </a:solidFill>
              </a:rPr>
              <a:t>: обогащение словаря прилагательными и существительными. Суть этой игры заключается в подборе слов — существительных и прилагательных — объединённых каким-либо признаком. То есть ребенок с вашей помощью составляет своеобразную цепочку из слов, которые логически соединяются между собой с помощью вопросов-переходов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Дом---</a:t>
            </a:r>
            <a:endParaRPr lang="ru-RU" dirty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Кит ---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Сом ----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home\Downloads\49264acf9904dbe8f7b76d3ae83401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588">
            <a:off x="6840245" y="3000482"/>
            <a:ext cx="243840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ownloads\1673458896_gas-kvas-com-p-detskii-risunok-kit-4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426">
            <a:off x="1879973" y="3337375"/>
            <a:ext cx="2550046" cy="208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47842"/>
            <a:ext cx="2610435" cy="174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81616"/>
            <a:ext cx="48600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 </a:t>
            </a:r>
            <a:endParaRPr lang="ru-RU" sz="4000" b="1" dirty="0">
              <a:effectLst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Игра: «Шаги» или «Ассоциация».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Цель</a:t>
            </a:r>
            <a:r>
              <a:rPr lang="ru-RU" sz="2400" b="1" dirty="0">
                <a:solidFill>
                  <a:schemeClr val="bg1"/>
                </a:solidFill>
              </a:rPr>
              <a:t>: </a:t>
            </a:r>
            <a:r>
              <a:rPr lang="ru-RU" sz="2400" dirty="0" smtClean="0">
                <a:solidFill>
                  <a:schemeClr val="bg1"/>
                </a:solidFill>
              </a:rPr>
              <a:t>развитие речевой и мыслительной, расширение </a:t>
            </a:r>
            <a:r>
              <a:rPr lang="ru-RU" sz="2400" dirty="0">
                <a:solidFill>
                  <a:schemeClr val="bg1"/>
                </a:solidFill>
              </a:rPr>
              <a:t>словарного запаса, ознакомление с окружающим миром, развитие наблюдательности и </a:t>
            </a:r>
            <a:r>
              <a:rPr lang="ru-RU" sz="2400" dirty="0" smtClean="0">
                <a:solidFill>
                  <a:schemeClr val="bg1"/>
                </a:solidFill>
              </a:rPr>
              <a:t>сосредоточенности.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681">
            <a:off x="6118693" y="1621804"/>
            <a:ext cx="2134703" cy="284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home\Downloads\shop_items_catalog_image2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103">
            <a:off x="237794" y="2104615"/>
            <a:ext cx="321297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Downloads\1677131305_3-12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1993">
            <a:off x="3457949" y="3732460"/>
            <a:ext cx="2353615" cy="35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584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Игра: «Сказочные антонимы»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Цель: </a:t>
            </a:r>
            <a:r>
              <a:rPr lang="ru-RU" sz="2400" dirty="0" smtClean="0">
                <a:solidFill>
                  <a:schemeClr val="bg1"/>
                </a:solidFill>
              </a:rPr>
              <a:t>направлена </a:t>
            </a:r>
            <a:r>
              <a:rPr lang="ru-RU" sz="2400" dirty="0">
                <a:solidFill>
                  <a:schemeClr val="bg1"/>
                </a:solidFill>
              </a:rPr>
              <a:t>на развитие мышления, речи ребенка, памяти, логики и интеллекта.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home\Downloads\1637718128_50-flomaster-club-p-krasnaya-shapochka-risunok-dlya-detei-dets-5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229">
            <a:off x="5508104" y="1340768"/>
            <a:ext cx="3075456" cy="39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ownloads\1673562160_gas-kvas-com-p-risunki-peppi-dlinnii-chulok-detskie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62">
            <a:off x="196321" y="1878794"/>
            <a:ext cx="3416591" cy="34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me\Downloads\45122-buratino-dlya-detey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55" y="2996952"/>
            <a:ext cx="3587089" cy="358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Игра: «Сочиняем сказку»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Цель</a:t>
            </a:r>
            <a:r>
              <a:rPr lang="ru-RU" sz="2400" dirty="0" smtClean="0">
                <a:solidFill>
                  <a:schemeClr val="bg1"/>
                </a:solidFill>
              </a:rPr>
              <a:t>: развитие речи, закрепление звука «А» в слове, </a:t>
            </a:r>
            <a:r>
              <a:rPr lang="ru-RU" sz="2400" dirty="0">
                <a:solidFill>
                  <a:schemeClr val="bg1"/>
                </a:solidFill>
              </a:rPr>
              <a:t>можно </a:t>
            </a:r>
            <a:r>
              <a:rPr lang="ru-RU" sz="2400" dirty="0" smtClean="0">
                <a:solidFill>
                  <a:schemeClr val="bg1"/>
                </a:solidFill>
              </a:rPr>
              <a:t>использовать, </a:t>
            </a:r>
            <a:r>
              <a:rPr lang="ru-RU" sz="2400" dirty="0">
                <a:solidFill>
                  <a:schemeClr val="bg1"/>
                </a:solidFill>
              </a:rPr>
              <a:t>как фрагмент </a:t>
            </a:r>
            <a:r>
              <a:rPr lang="ru-RU" sz="2400" dirty="0" smtClean="0">
                <a:solidFill>
                  <a:schemeClr val="bg1"/>
                </a:solidFill>
              </a:rPr>
              <a:t>по обучению грамоте.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home\Downloads\zayac-rabbit-kartinki-detyam-3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354">
            <a:off x="6267210" y="1278531"/>
            <a:ext cx="2753883" cy="22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ownloads\1676702429_gas-kvas-com-p-korzina-s-ovoshchami-detskii-risunok-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667">
            <a:off x="339462" y="1711427"/>
            <a:ext cx="3601831" cy="26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https://cojo.ru/wp-content/uploads/2022/12/detskie-igrushki-1-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654875"/>
            <a:ext cx="4298063" cy="398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80" y="1124744"/>
            <a:ext cx="3770620" cy="2685471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260648"/>
            <a:ext cx="5364088" cy="4497363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богаче и правильнее речь ребенка, тем легче ему высказывать свои мысли, тем шире его возможности познать действительность, полноценнее будущие взаимоотношения с детьми и взрослыми, а, следовательно, и его личность в целом.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4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135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                     </vt:lpstr>
      <vt:lpstr>Презентация PowerPoint</vt:lpstr>
      <vt:lpstr>Презентация PowerPoint</vt:lpstr>
      <vt:lpstr>Презентация PowerPoint</vt:lpstr>
      <vt:lpstr> 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</dc:title>
  <dc:creator>Admin</dc:creator>
  <cp:lastModifiedBy>home</cp:lastModifiedBy>
  <cp:revision>143</cp:revision>
  <dcterms:created xsi:type="dcterms:W3CDTF">2014-03-09T16:45:57Z</dcterms:created>
  <dcterms:modified xsi:type="dcterms:W3CDTF">2023-12-10T10:32:07Z</dcterms:modified>
</cp:coreProperties>
</file>