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89" r:id="rId9"/>
    <p:sldId id="290" r:id="rId10"/>
    <p:sldId id="263" r:id="rId11"/>
    <p:sldId id="288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91" r:id="rId22"/>
    <p:sldId id="280" r:id="rId23"/>
    <p:sldId id="285" r:id="rId24"/>
    <p:sldId id="28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9928" autoAdjust="0"/>
  </p:normalViewPr>
  <p:slideViewPr>
    <p:cSldViewPr snapToGrid="0">
      <p:cViewPr varScale="1">
        <p:scale>
          <a:sx n="53" d="100"/>
          <a:sy n="53" d="100"/>
        </p:scale>
        <p:origin x="-11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8FF2A-F280-45DE-BE45-E78109E6471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F8A51-C48A-4698-B0F8-C90D9BC2D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Воспитанники детского дома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F8A51-C48A-4698-B0F8-C90D9BC2D43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Воспитанники детского дома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F8A51-C48A-4698-B0F8-C90D9BC2D43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Воспитанники детского дома в столовой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F8A51-C48A-4698-B0F8-C90D9BC2D43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Педагогический</a:t>
            </a:r>
            <a:r>
              <a:rPr lang="ru-RU" baseline="0" dirty="0" smtClean="0"/>
              <a:t> коллектив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F8A51-C48A-4698-B0F8-C90D9BC2D43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Директор</a:t>
            </a:r>
            <a:r>
              <a:rPr lang="ru-RU" baseline="0" dirty="0" smtClean="0"/>
              <a:t> детского дома Мальцев Пётр Игнатьевич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F8A51-C48A-4698-B0F8-C90D9BC2D43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 окончания</a:t>
            </a:r>
            <a:r>
              <a:rPr lang="ru-RU" baseline="0" dirty="0" smtClean="0"/>
              <a:t> семилетней школы мальчиков отправляли на учёбу в ФЗУ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F8A51-C48A-4698-B0F8-C90D9BC2D43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Воспитанники детского дома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F8A51-C48A-4698-B0F8-C90D9BC2D43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F8A51-C48A-4698-B0F8-C90D9BC2D43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5C69-FA43-4146-B170-66BE215077E9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7B51-8CA4-47CE-9566-BB3B14240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409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5C69-FA43-4146-B170-66BE215077E9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7B51-8CA4-47CE-9566-BB3B14240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012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5C69-FA43-4146-B170-66BE215077E9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7B51-8CA4-47CE-9566-BB3B14240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088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5C69-FA43-4146-B170-66BE215077E9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7B51-8CA4-47CE-9566-BB3B14240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038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5C69-FA43-4146-B170-66BE215077E9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7B51-8CA4-47CE-9566-BB3B14240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988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5C69-FA43-4146-B170-66BE215077E9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7B51-8CA4-47CE-9566-BB3B14240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513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5C69-FA43-4146-B170-66BE215077E9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7B51-8CA4-47CE-9566-BB3B14240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402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5C69-FA43-4146-B170-66BE215077E9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7B51-8CA4-47CE-9566-BB3B14240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621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5C69-FA43-4146-B170-66BE215077E9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7B51-8CA4-47CE-9566-BB3B14240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240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5C69-FA43-4146-B170-66BE215077E9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7B51-8CA4-47CE-9566-BB3B14240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467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5C69-FA43-4146-B170-66BE215077E9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7B51-8CA4-47CE-9566-BB3B14240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299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15C69-FA43-4146-B170-66BE215077E9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67B51-8CA4-47CE-9566-BB3B142402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9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tusholobovo.ucoz.ru/dok/f9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tusholobovo.ucoz.ru/dok/f21.jpg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tusholobovo.ucoz.ru/dok/f8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tusholobovo.ucoz.ru/dok/f4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tusholobovo.ucoz.ru/dok/f22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tusholobovo.ucoz.ru/dok/f23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tusholobovo.ucoz.ru/dok/f13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tusholobovo.ucoz.ru/dok/f3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znanio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tusholobovo.ucoz.ru/dok/f20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tusholobovo.ucoz.ru/dok/f19.jpg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tusholobovo.ucoz.ru/dok/f10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tusholobovo.ucoz.ru/dok/f1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641763" y="1890840"/>
            <a:ext cx="9434945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u="sng" dirty="0" smtClean="0">
                <a:solidFill>
                  <a:srgbClr val="FF0000"/>
                </a:solidFill>
              </a:rPr>
              <a:t>Экскурсия:</a:t>
            </a:r>
            <a:endParaRPr lang="ru-RU" sz="6600" b="1" i="1" u="sng" dirty="0">
              <a:solidFill>
                <a:srgbClr val="FF0000"/>
              </a:solidFill>
            </a:endParaRPr>
          </a:p>
          <a:p>
            <a:pPr algn="ctr"/>
            <a:r>
              <a:rPr lang="ru-RU" sz="6600" b="1" i="1" u="sng" dirty="0" smtClean="0">
                <a:solidFill>
                  <a:srgbClr val="FF0000"/>
                </a:solidFill>
              </a:rPr>
              <a:t>«Память сердца моего»</a:t>
            </a:r>
            <a:endParaRPr lang="ru-RU" sz="6600" b="1" i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7564" y="486155"/>
            <a:ext cx="8063344" cy="20774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Филиал муниципального автономного </a:t>
            </a:r>
            <a:r>
              <a:rPr lang="ru-RU" b="1" kern="1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общеобразователбного</a:t>
            </a:r>
            <a:r>
              <a:rPr lang="ru-RU" b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учреждения </a:t>
            </a:r>
            <a:r>
              <a:rPr lang="ru-RU" b="1" kern="1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Абатской</a:t>
            </a:r>
            <a:r>
              <a:rPr lang="ru-RU" b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средней общеобразовательной школы </a:t>
            </a:r>
            <a:r>
              <a:rPr lang="ru-RU" b="1" kern="1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Тушнолобовская</a:t>
            </a:r>
            <a:r>
              <a:rPr lang="ru-RU" b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 школа</a:t>
            </a:r>
            <a:endParaRPr lang="ru-RU" b="1" kern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kern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0116" y="3868616"/>
            <a:ext cx="4614203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Заведующая историко-краеведческим музеем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ФМАОУ </a:t>
            </a:r>
            <a:r>
              <a:rPr lang="ru-RU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Абатской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СОШ №2 </a:t>
            </a:r>
            <a:r>
              <a:rPr lang="ru-RU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Тушнолобовская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СОШ: учитель математики Кашина Н.Г.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2428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18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1057835" y="251012"/>
            <a:ext cx="6060141" cy="546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flipH="1">
            <a:off x="7117974" y="215154"/>
            <a:ext cx="4697505" cy="664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Нижний  ряд слева направо: </a:t>
            </a:r>
            <a:r>
              <a:rPr lang="ru-RU" sz="2800" b="1" dirty="0" err="1" smtClean="0"/>
              <a:t>Тургасов</a:t>
            </a:r>
            <a:r>
              <a:rPr lang="ru-RU" sz="2800" b="1" dirty="0" smtClean="0"/>
              <a:t> В.И.(директор </a:t>
            </a:r>
            <a:r>
              <a:rPr lang="ru-RU" sz="2800" b="1" dirty="0" err="1" smtClean="0"/>
              <a:t>д</a:t>
            </a:r>
            <a:r>
              <a:rPr lang="ru-RU" sz="2800" b="1" dirty="0" smtClean="0"/>
              <a:t>/дома), Усольцева М.В., Скоробогатов Г.П.(директор школы), </a:t>
            </a:r>
            <a:r>
              <a:rPr lang="ru-RU" sz="2800" b="1" dirty="0" err="1" smtClean="0"/>
              <a:t>Суслонова</a:t>
            </a:r>
            <a:r>
              <a:rPr lang="ru-RU" sz="2800" b="1" dirty="0" smtClean="0"/>
              <a:t> Н.С., </a:t>
            </a:r>
            <a:r>
              <a:rPr lang="ru-RU" sz="2800" b="1" dirty="0" err="1" smtClean="0"/>
              <a:t>Тургасова</a:t>
            </a:r>
            <a:r>
              <a:rPr lang="ru-RU" sz="2800" b="1" dirty="0" smtClean="0"/>
              <a:t> М. И.</a:t>
            </a:r>
          </a:p>
          <a:p>
            <a:r>
              <a:rPr lang="ru-RU" sz="2800" b="1" dirty="0" smtClean="0"/>
              <a:t>средний  ряд: </a:t>
            </a:r>
            <a:r>
              <a:rPr lang="ru-RU" sz="2800" b="1" dirty="0" err="1" smtClean="0"/>
              <a:t>Бяков</a:t>
            </a:r>
            <a:r>
              <a:rPr lang="ru-RU" sz="2800" b="1" dirty="0" smtClean="0"/>
              <a:t> Ю.Н., Усольцев И.К., Митрофанова В.Г., Прокопьева М.Ф., </a:t>
            </a:r>
          </a:p>
          <a:p>
            <a:r>
              <a:rPr lang="ru-RU" sz="2800" b="1" dirty="0" smtClean="0"/>
              <a:t>Калашников П.Г.</a:t>
            </a:r>
          </a:p>
          <a:p>
            <a:r>
              <a:rPr lang="ru-RU" sz="2800" b="1" dirty="0" smtClean="0"/>
              <a:t>верхний  ряд: </a:t>
            </a:r>
            <a:r>
              <a:rPr lang="ru-RU" sz="2800" b="1" dirty="0" err="1" smtClean="0"/>
              <a:t>Ирма</a:t>
            </a:r>
            <a:r>
              <a:rPr lang="ru-RU" sz="2800" b="1" dirty="0" smtClean="0"/>
              <a:t> Георгиевна, Рябинина Ю. Ф., Рябинин И.Я., </a:t>
            </a:r>
            <a:r>
              <a:rPr lang="ru-RU" sz="2800" b="1" dirty="0" err="1" smtClean="0"/>
              <a:t>Колуанова</a:t>
            </a:r>
            <a:r>
              <a:rPr lang="ru-RU" sz="2800" b="1" dirty="0" smtClean="0"/>
              <a:t> В.А., Черепанов М.И., Хаустова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688562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15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201272" y="376518"/>
            <a:ext cx="7530352" cy="541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892988" y="466166"/>
            <a:ext cx="28687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Директор детского дома Мальцев Пётр Игнатьевич , Прокопьева Марина Фёдоровна с воспитанниками детского дома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usholobovo.ucoz.ru/dok/f9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492768" y="288605"/>
            <a:ext cx="3455749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http://tusholobovo.ucoz.ru/dok/f21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719482" y="268941"/>
            <a:ext cx="5809129" cy="359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72667" y="4267200"/>
            <a:ext cx="3539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Житнёв</a:t>
            </a:r>
            <a:r>
              <a:rPr lang="ru-RU" b="1" dirty="0" smtClean="0"/>
              <a:t> Александр Серафимович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79861" y="4230451"/>
            <a:ext cx="5190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Рассказов Алексей Михайлович вместе с  детьми.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909382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usholobovo.ucoz.ru/dok/f8.jpg"/>
          <p:cNvPicPr>
            <a:picLocks noChangeAspect="1" noChangeArrowheads="1"/>
          </p:cNvPicPr>
          <p:nvPr/>
        </p:nvPicPr>
        <p:blipFill>
          <a:blip r:embed="rId3" r:link="rId4">
            <a:lum contrast="30000"/>
          </a:blip>
          <a:srcRect/>
          <a:stretch>
            <a:fillRect/>
          </a:stretch>
        </p:blipFill>
        <p:spPr bwMode="auto">
          <a:xfrm>
            <a:off x="1476572" y="275882"/>
            <a:ext cx="5533827" cy="546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620000" y="1004047"/>
            <a:ext cx="35320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После окончания семилетней школы мальчиков  из детского дома отправляли на учёбу в ФЗУ для получения специальности.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3528154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usholobovo.ucoz.ru/dok/f4.jpg"/>
          <p:cNvPicPr>
            <a:picLocks noChangeAspect="1" noChangeArrowheads="1"/>
          </p:cNvPicPr>
          <p:nvPr/>
        </p:nvPicPr>
        <p:blipFill>
          <a:blip r:embed="rId2" r:link="rId3">
            <a:lum bright="-10000" contrast="10000"/>
          </a:blip>
          <a:srcRect/>
          <a:stretch>
            <a:fillRect/>
          </a:stretch>
        </p:blipFill>
        <p:spPr bwMode="auto">
          <a:xfrm>
            <a:off x="1362635" y="430306"/>
            <a:ext cx="620357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906872" y="1416424"/>
            <a:ext cx="375054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Слева направо:</a:t>
            </a:r>
            <a:endParaRPr kumimoji="0" lang="ru-RU" altLang="ja-JP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1. Калашников</a:t>
            </a:r>
            <a:r>
              <a:rPr kumimoji="0" lang="ru-RU" altLang="ja-JP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ru-RU" altLang="ja-JP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П.Г.,  </a:t>
            </a:r>
            <a:endParaRPr kumimoji="0" lang="ru-RU" altLang="ja-JP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2. </a:t>
            </a:r>
            <a:r>
              <a:rPr kumimoji="0" lang="ru-RU" altLang="ja-JP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Шкунова</a:t>
            </a:r>
            <a:r>
              <a:rPr kumimoji="0" lang="ru-RU" altLang="ja-JP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А.Я.,  </a:t>
            </a:r>
            <a:endParaRPr kumimoji="0" lang="ru-RU" altLang="ja-JP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3. Коновалюк Н. Г.,  </a:t>
            </a:r>
            <a:endParaRPr kumimoji="0" lang="ru-RU" altLang="ja-JP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4. Крапивин В.</a:t>
            </a:r>
            <a:endParaRPr kumimoji="0" lang="ru-RU" altLang="ja-JP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011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4940" y="4815899"/>
            <a:ext cx="54146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1943 году в </a:t>
            </a:r>
            <a:r>
              <a:rPr lang="ru-RU" sz="2800" b="1" dirty="0" err="1" smtClean="0"/>
              <a:t>Тушнолобовский</a:t>
            </a:r>
            <a:r>
              <a:rPr lang="ru-RU" sz="2800" b="1" dirty="0" smtClean="0"/>
              <a:t> детский дом в качестве завуча приезжает Прокопьева Марина Фёдоровна. </a:t>
            </a:r>
          </a:p>
          <a:p>
            <a:r>
              <a:rPr lang="ru-RU" sz="2800" dirty="0" smtClean="0"/>
              <a:t> </a:t>
            </a:r>
            <a:endParaRPr lang="ru-RU" sz="2800" dirty="0"/>
          </a:p>
        </p:txBody>
      </p:sp>
      <p:pic>
        <p:nvPicPr>
          <p:cNvPr id="2050" name="Picture 2" descr="f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0917" y="537882"/>
            <a:ext cx="3854823" cy="412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ttp://tusholobovo.ucoz.ru/dok/f22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418730" y="735106"/>
            <a:ext cx="3817284" cy="406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29553" y="4679576"/>
            <a:ext cx="5378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Руководителем рукодельного кружка была Шевчук Анна Алексеевна. 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525188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16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237129" y="251012"/>
            <a:ext cx="10291483" cy="561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562165" y="5862918"/>
            <a:ext cx="4715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Педагогический коллектив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499339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usholobovo.ucoz.ru/dok/f23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255059" y="304800"/>
            <a:ext cx="4679576" cy="528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920752" y="376518"/>
          <a:ext cx="4715435" cy="6156960"/>
        </p:xfrm>
        <a:graphic>
          <a:graphicData uri="http://schemas.openxmlformats.org/drawingml/2006/table">
            <a:tbl>
              <a:tblPr/>
              <a:tblGrid>
                <a:gridCol w="4715435"/>
              </a:tblGrid>
              <a:tr h="40583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Bookman Old Style"/>
                          <a:ea typeface="MS Mincho"/>
                          <a:cs typeface="Times New Roman"/>
                        </a:rPr>
                        <a:t>   </a:t>
                      </a:r>
                      <a:endParaRPr lang="ru-RU" sz="1200" dirty="0"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Bookman Old Style"/>
                          <a:ea typeface="MS Mincho"/>
                          <a:cs typeface="Times New Roman"/>
                        </a:rPr>
                        <a:t>    </a:t>
                      </a:r>
                      <a:r>
                        <a:rPr lang="ru-RU" sz="2800" b="1" dirty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Всегда улыбающейся, весёлой, доброй запомнили свою воспитательницу Нелли Петровну Нефедьеву дети, которая вместе со своей мамой - учительницей начальных классов приехала в д. </a:t>
                      </a:r>
                      <a:r>
                        <a:rPr lang="ru-RU" sz="2800" b="1" dirty="0" err="1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Ефимово</a:t>
                      </a:r>
                      <a:r>
                        <a:rPr lang="ru-RU" sz="2800" b="1" dirty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из Горьковской области. </a:t>
                      </a: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   Здесь Неля окончила школу и работала воспитательницей в группе девочек.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1104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1976" y="376517"/>
            <a:ext cx="317350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Воспитатели: </a:t>
            </a:r>
            <a:r>
              <a:rPr lang="ru-RU" sz="3600" b="1" dirty="0" err="1" smtClean="0"/>
              <a:t>Архарова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Антонида</a:t>
            </a:r>
            <a:r>
              <a:rPr lang="ru-RU" sz="3600" b="1" dirty="0" smtClean="0"/>
              <a:t> Фёдоровна, Рагозина Надежда Михайловна.</a:t>
            </a:r>
            <a:br>
              <a:rPr lang="ru-RU" sz="3600" b="1" dirty="0" smtClean="0"/>
            </a:br>
            <a:r>
              <a:rPr lang="ru-RU" sz="3600" b="1" dirty="0" smtClean="0"/>
              <a:t>Рабочая - Платонова Евгения Тихоновна.</a:t>
            </a:r>
            <a:endParaRPr lang="ru-RU" sz="3600" b="1" dirty="0"/>
          </a:p>
        </p:txBody>
      </p:sp>
      <p:pic>
        <p:nvPicPr>
          <p:cNvPr id="5122" name="Picture 2" descr="http://tusholobovo.ucoz.ru/dok/f13.jpg"/>
          <p:cNvPicPr>
            <a:picLocks noChangeAspect="1" noChangeArrowheads="1"/>
          </p:cNvPicPr>
          <p:nvPr/>
        </p:nvPicPr>
        <p:blipFill>
          <a:blip r:embed="rId2" r:link="rId3">
            <a:lum bright="-10000" contrast="10000"/>
          </a:blip>
          <a:srcRect/>
          <a:stretch>
            <a:fillRect/>
          </a:stretch>
        </p:blipFill>
        <p:spPr bwMode="auto">
          <a:xfrm>
            <a:off x="1183341" y="394447"/>
            <a:ext cx="7476565" cy="525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97216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3224" y="5378824"/>
            <a:ext cx="5540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художественной самодеятельности с руководителями: </a:t>
            </a:r>
            <a:r>
              <a:rPr lang="ru-RU" sz="20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Полхович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Клавдия Иосифовна, </a:t>
            </a:r>
            <a:r>
              <a:rPr lang="ru-RU" sz="20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Шкунова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Анна Яковлевна.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tusholobovo.ucoz.ru/dok/f3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362635" y="251012"/>
            <a:ext cx="10237694" cy="510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2511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09822" y="450166"/>
            <a:ext cx="10466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История создания детского дома</a:t>
            </a:r>
            <a:endParaRPr lang="ru-RU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19311" y="1153552"/>
            <a:ext cx="102131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 большой теплотой в декабре 1943 года жители </a:t>
            </a:r>
            <a:r>
              <a:rPr lang="ru-RU" sz="28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с.Тушнолобово</a:t>
            </a: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встречали первую группу эвакуированных детей из города Ленинграда. Встреча измождённых, напуганных детей произвела неизгладимое впечатление на любящие сердца наших женщин, ещё теснее сплотила людей. 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5208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9152" y="1380565"/>
            <a:ext cx="23308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Участие воспитанников детского дома в спортивном соревновании на приз газеты "Пионерская правда" 1955год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666D6F64"/>
          <p:cNvPicPr>
            <a:picLocks noChangeAspect="1" noChangeArrowheads="1"/>
          </p:cNvPicPr>
          <p:nvPr/>
        </p:nvPicPr>
        <p:blipFill>
          <a:blip r:embed="rId2"/>
          <a:srcRect b="21428"/>
          <a:stretch>
            <a:fillRect/>
          </a:stretch>
        </p:blipFill>
        <p:spPr bwMode="auto">
          <a:xfrm>
            <a:off x="1201272" y="322728"/>
            <a:ext cx="8122022" cy="539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11160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4B4D4E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623" y="358587"/>
            <a:ext cx="3478305" cy="250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6B5654A"/>
          <p:cNvPicPr>
            <a:picLocks noChangeAspect="1" noChangeArrowheads="1"/>
          </p:cNvPicPr>
          <p:nvPr/>
        </p:nvPicPr>
        <p:blipFill>
          <a:blip r:embed="rId4"/>
          <a:srcRect t="3105"/>
          <a:stretch>
            <a:fillRect/>
          </a:stretch>
        </p:blipFill>
        <p:spPr bwMode="auto">
          <a:xfrm>
            <a:off x="7960659" y="412377"/>
            <a:ext cx="18002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51626B71"/>
          <p:cNvPicPr>
            <a:picLocks noChangeAspect="1" noChangeArrowheads="1"/>
          </p:cNvPicPr>
          <p:nvPr/>
        </p:nvPicPr>
        <p:blipFill>
          <a:blip r:embed="rId5"/>
          <a:srcRect l="25790" t="13628" r="23032" b="28502"/>
          <a:stretch>
            <a:fillRect/>
          </a:stretch>
        </p:blipFill>
        <p:spPr bwMode="auto">
          <a:xfrm>
            <a:off x="10112190" y="448234"/>
            <a:ext cx="16383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B49CDBC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75012" y="3101788"/>
            <a:ext cx="17335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E7860B82"/>
          <p:cNvPicPr>
            <a:picLocks noChangeAspect="1" noChangeArrowheads="1"/>
          </p:cNvPicPr>
          <p:nvPr/>
        </p:nvPicPr>
        <p:blipFill>
          <a:blip r:embed="rId7" cstate="print"/>
          <a:srcRect t="4008" b="8888"/>
          <a:stretch>
            <a:fillRect/>
          </a:stretch>
        </p:blipFill>
        <p:spPr bwMode="auto">
          <a:xfrm>
            <a:off x="4213412" y="3245223"/>
            <a:ext cx="1476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94B4D4E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93223" y="3101788"/>
            <a:ext cx="16192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51445D7E"/>
          <p:cNvPicPr>
            <a:picLocks noChangeAspect="1" noChangeArrowheads="1"/>
          </p:cNvPicPr>
          <p:nvPr/>
        </p:nvPicPr>
        <p:blipFill>
          <a:blip r:embed="rId9"/>
          <a:srcRect l="18468" t="8647" r="28223" b="13535"/>
          <a:stretch>
            <a:fillRect/>
          </a:stretch>
        </p:blipFill>
        <p:spPr bwMode="auto">
          <a:xfrm>
            <a:off x="8390964" y="3155577"/>
            <a:ext cx="2266950" cy="233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E6B5654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72235" y="394447"/>
            <a:ext cx="15525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203576" y="5643047"/>
            <a:ext cx="5988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prstClr val="black"/>
                </a:solidFill>
              </a:rPr>
              <a:t>Воспитанники детского дома</a:t>
            </a:r>
            <a:endParaRPr lang="ru-RU" sz="32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6071" y="376517"/>
            <a:ext cx="94421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Посвящается  80 -летию открытия детского дома </a:t>
            </a:r>
            <a:endParaRPr lang="ru-RU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1083" y="4912659"/>
            <a:ext cx="8355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Детский дом был расформирован в декабре 1956 </a:t>
            </a:r>
            <a:r>
              <a:rPr lang="ru-RU" sz="2800" b="1" dirty="0" smtClean="0">
                <a:solidFill>
                  <a:prstClr val="black"/>
                </a:solidFill>
              </a:rPr>
              <a:t>года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3051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Видеокартинку Вечная памятьживого ог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4031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nanio.ru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2EAD7F2-747E-43DD-8230-45D65FBEB495}"/>
              </a:ext>
            </a:extLst>
          </p:cNvPr>
          <p:cNvSpPr txBox="1"/>
          <p:nvPr/>
        </p:nvSpPr>
        <p:spPr>
          <a:xfrm>
            <a:off x="635000" y="635000"/>
            <a:ext cx="635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dirty="0" smtClean="0">
                <a:hlinkClick r:id="rId2"/>
              </a:rPr>
              <a:t>                        Скачано </a:t>
            </a:r>
            <a:r>
              <a:rPr lang="ru-RU" dirty="0">
                <a:hlinkClick r:id="rId2"/>
              </a:rPr>
              <a:t>с </a:t>
            </a:r>
            <a:r>
              <a:rPr lang="ru-RU" dirty="0" err="1">
                <a:hlinkClick r:id="rId2"/>
              </a:rPr>
              <a:t>www.znanio.ru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442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6218" y="5735782"/>
            <a:ext cx="491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22363" y="393896"/>
            <a:ext cx="10339754" cy="518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Всю ночь женщины не спали, создавали элементарный уют и тепло для этих обездоленных детей. Много было слёз, но ещё больше здорового оптимизма. Дети поступали истощённые, грязные, раздетые. Детей разместили в трёх корпусах-группах. Малыши находились в доме из двух комнат. Для девочек был отдельный корпус. Мальчиков разместили в корпусе, который находился на берегу реки.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155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6373089" y="4890655"/>
            <a:ext cx="465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Picture 2" descr="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7109" y="423080"/>
            <a:ext cx="4740812" cy="511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344528" y="253218"/>
            <a:ext cx="542837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Директор детского дома</a:t>
            </a:r>
          </a:p>
          <a:p>
            <a:pPr algn="ctr">
              <a:lnSpc>
                <a:spcPct val="150000"/>
              </a:lnSpc>
            </a:pPr>
            <a:r>
              <a:rPr lang="ru-RU" sz="28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Мудрагель</a:t>
            </a: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Нина Родионовна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/>
              <a:t>Она занималась в основном хозяйственными вопросами, часто уезжала для того, чтобы достать продукты, получить одежду и обувь на базе областного Отдела Народного Образования.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84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usholobovo.ucoz.ru/dok/f20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506072" y="320491"/>
            <a:ext cx="4069975" cy="406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http://tusholobovo.ucoz.ru/dok/f19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7100046" y="268942"/>
            <a:ext cx="3926540" cy="399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16424" y="4320988"/>
            <a:ext cx="10058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Первые воспитанники  детского дома: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Модестова</a:t>
            </a:r>
            <a:r>
              <a:rPr lang="ru-RU" sz="2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Нина                                                                       </a:t>
            </a:r>
            <a:r>
              <a:rPr lang="ru-RU" sz="20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Пархонова</a:t>
            </a:r>
            <a:r>
              <a:rPr lang="ru-RU" sz="2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Вера</a:t>
            </a:r>
          </a:p>
          <a:p>
            <a:r>
              <a:rPr lang="ru-RU" sz="2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Ивановна                                                                                        Ивановна</a:t>
            </a:r>
            <a:endParaRPr lang="ru-RU" sz="20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706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usholobovo.ucoz.ru/dok/f10.jpg"/>
          <p:cNvPicPr>
            <a:picLocks noChangeAspect="1" noChangeArrowheads="1"/>
          </p:cNvPicPr>
          <p:nvPr/>
        </p:nvPicPr>
        <p:blipFill>
          <a:blip r:embed="rId3" r:link="rId4">
            <a:lum contrast="40000"/>
          </a:blip>
          <a:srcRect/>
          <a:stretch>
            <a:fillRect/>
          </a:stretch>
        </p:blipFill>
        <p:spPr bwMode="auto">
          <a:xfrm>
            <a:off x="1577788" y="251012"/>
            <a:ext cx="9950823" cy="528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311152" y="5665693"/>
            <a:ext cx="5450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Воспитанники детского дома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065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usholobovo.ucoz.ru/dok/f11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506359" y="251013"/>
            <a:ext cx="10058111" cy="50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347012" y="5611904"/>
            <a:ext cx="5342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Воспитанники детского дома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528022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6071" y="215154"/>
            <a:ext cx="10183906" cy="566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49789" y="5701553"/>
            <a:ext cx="5647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Воспитанники детского дома в столовой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17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129553" y="268942"/>
            <a:ext cx="6633881" cy="545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759388" y="5396752"/>
            <a:ext cx="48230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27576" y="304800"/>
            <a:ext cx="387275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Педагогический коллектив:</a:t>
            </a:r>
          </a:p>
          <a:p>
            <a:r>
              <a:rPr lang="ru-RU" sz="2400" b="1" dirty="0" smtClean="0"/>
              <a:t>верхний ряд слева направо: Суслова Наталья Семёновна, </a:t>
            </a:r>
            <a:r>
              <a:rPr lang="ru-RU" sz="2400" b="1" dirty="0" err="1" smtClean="0"/>
              <a:t>Даурова</a:t>
            </a:r>
            <a:r>
              <a:rPr lang="ru-RU" sz="2400" b="1" dirty="0" smtClean="0"/>
              <a:t> Александра Андреевна, Усольцев Иван  Кузьмич, Усольцева Мария Васильевна;</a:t>
            </a:r>
          </a:p>
          <a:p>
            <a:r>
              <a:rPr lang="ru-RU" sz="2400" b="1" dirty="0" smtClean="0"/>
              <a:t>Нижний ряд слева направо: </a:t>
            </a:r>
            <a:r>
              <a:rPr lang="ru-RU" sz="2400" b="1" dirty="0" err="1" smtClean="0"/>
              <a:t>Сильнягина</a:t>
            </a:r>
            <a:r>
              <a:rPr lang="ru-RU" sz="2400" b="1" dirty="0" smtClean="0"/>
              <a:t>  Ирина Кирилловна, Павлов Пётр Петрович(директор), Павлова </a:t>
            </a:r>
            <a:r>
              <a:rPr lang="ru-RU" sz="2400" b="1" dirty="0" err="1" smtClean="0"/>
              <a:t>Нелля</a:t>
            </a:r>
            <a:r>
              <a:rPr lang="ru-RU" sz="2400" b="1" dirty="0" smtClean="0"/>
              <a:t>, Березина Галина Петровна (инспектор РОНО), Мальцева Нина Филипповна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541</Words>
  <Application>Microsoft Office PowerPoint</Application>
  <PresentationFormat>Произвольный</PresentationFormat>
  <Paragraphs>70</Paragraphs>
  <Slides>24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</dc:creator>
  <cp:lastModifiedBy>Учитель</cp:lastModifiedBy>
  <cp:revision>50</cp:revision>
  <dcterms:created xsi:type="dcterms:W3CDTF">2020-02-12T15:51:32Z</dcterms:created>
  <dcterms:modified xsi:type="dcterms:W3CDTF">2022-12-22T04:07:39Z</dcterms:modified>
</cp:coreProperties>
</file>