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diagrams/drawing5.xml" ContentType="application/vnd.ms-office.drawingml.diagramDrawing+xml"/>
  <Override PartName="/ppt/diagrams/drawing4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85" r:id="rId6"/>
    <p:sldId id="286" r:id="rId7"/>
    <p:sldId id="287" r:id="rId8"/>
    <p:sldId id="28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3B2840-FCFC-438E-B43E-991AAECDC74D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5CAE13E-D26C-4C28-AC2A-61E56F3AE02B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2">
                  <a:lumMod val="75000"/>
                </a:schemeClr>
              </a:solidFill>
            </a:rPr>
            <a:t>Цель</a:t>
          </a:r>
        </a:p>
        <a:p>
          <a:r>
            <a:rPr lang="ru-RU" sz="2400" b="1" dirty="0" smtClean="0">
              <a:solidFill>
                <a:schemeClr val="tx2">
                  <a:lumMod val="75000"/>
                </a:schemeClr>
              </a:solidFill>
            </a:rPr>
            <a:t> </a:t>
          </a:r>
          <a:endParaRPr lang="ru-RU" sz="2400" b="1" dirty="0">
            <a:solidFill>
              <a:schemeClr val="tx2">
                <a:lumMod val="75000"/>
              </a:schemeClr>
            </a:solidFill>
          </a:endParaRPr>
        </a:p>
      </dgm:t>
    </dgm:pt>
    <dgm:pt modelId="{DC286B79-2D33-42A0-80AA-E3D1044B3924}" type="parTrans" cxnId="{F2B0EF85-E274-488C-8222-09D3B6191A5E}">
      <dgm:prSet/>
      <dgm:spPr/>
      <dgm:t>
        <a:bodyPr/>
        <a:lstStyle/>
        <a:p>
          <a:endParaRPr lang="ru-RU"/>
        </a:p>
      </dgm:t>
    </dgm:pt>
    <dgm:pt modelId="{E5ED47CE-2EC7-419D-BFF9-ECD8ED410B25}" type="sibTrans" cxnId="{F2B0EF85-E274-488C-8222-09D3B6191A5E}">
      <dgm:prSet/>
      <dgm:spPr/>
      <dgm:t>
        <a:bodyPr/>
        <a:lstStyle/>
        <a:p>
          <a:endParaRPr lang="ru-RU"/>
        </a:p>
      </dgm:t>
    </dgm:pt>
    <dgm:pt modelId="{03469FA3-AB60-4FE2-88BC-AB628125F37B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2">
                  <a:lumMod val="75000"/>
                </a:schemeClr>
              </a:solidFill>
            </a:rPr>
            <a:t>Создание условий для повышения компетентности родителей в вопросах образования и воспитания.</a:t>
          </a:r>
          <a:endParaRPr lang="ru-RU" sz="2400" b="1" dirty="0">
            <a:solidFill>
              <a:schemeClr val="tx2">
                <a:lumMod val="75000"/>
              </a:schemeClr>
            </a:solidFill>
          </a:endParaRPr>
        </a:p>
      </dgm:t>
    </dgm:pt>
    <dgm:pt modelId="{70FBC7BE-F26C-49F7-8AF1-AA708A9B75D4}" type="parTrans" cxnId="{ECD6AEA2-F0FF-4D56-8F8C-FF0D48E4B2F8}">
      <dgm:prSet/>
      <dgm:spPr/>
      <dgm:t>
        <a:bodyPr/>
        <a:lstStyle/>
        <a:p>
          <a:endParaRPr lang="ru-RU"/>
        </a:p>
      </dgm:t>
    </dgm:pt>
    <dgm:pt modelId="{A3A658F9-2EBE-4B4F-A0C6-47D21F1CF4ED}" type="sibTrans" cxnId="{ECD6AEA2-F0FF-4D56-8F8C-FF0D48E4B2F8}">
      <dgm:prSet/>
      <dgm:spPr/>
      <dgm:t>
        <a:bodyPr/>
        <a:lstStyle/>
        <a:p>
          <a:endParaRPr lang="ru-RU"/>
        </a:p>
      </dgm:t>
    </dgm:pt>
    <dgm:pt modelId="{64AEB24C-222C-41F6-A44D-7417B4B1CF73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2">
                  <a:lumMod val="75000"/>
                </a:schemeClr>
              </a:solidFill>
            </a:rPr>
            <a:t>Задачи</a:t>
          </a:r>
          <a:endParaRPr lang="ru-RU" sz="2400" b="1" dirty="0">
            <a:solidFill>
              <a:schemeClr val="tx2">
                <a:lumMod val="75000"/>
              </a:schemeClr>
            </a:solidFill>
          </a:endParaRPr>
        </a:p>
      </dgm:t>
    </dgm:pt>
    <dgm:pt modelId="{5A15A29C-A567-4D31-B855-930BBEE13791}" type="parTrans" cxnId="{D5B01B74-230C-46F2-B588-CBF8F8F99FB0}">
      <dgm:prSet/>
      <dgm:spPr/>
      <dgm:t>
        <a:bodyPr/>
        <a:lstStyle/>
        <a:p>
          <a:endParaRPr lang="ru-RU"/>
        </a:p>
      </dgm:t>
    </dgm:pt>
    <dgm:pt modelId="{D051291E-5619-4B16-B811-64444CF2519B}" type="sibTrans" cxnId="{D5B01B74-230C-46F2-B588-CBF8F8F99FB0}">
      <dgm:prSet/>
      <dgm:spPr/>
      <dgm:t>
        <a:bodyPr/>
        <a:lstStyle/>
        <a:p>
          <a:endParaRPr lang="ru-RU"/>
        </a:p>
      </dgm:t>
    </dgm:pt>
    <dgm:pt modelId="{37777F28-4DDD-436F-825D-60B4DA1D4056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Оказание психолого-педагогической, методической и консультативной помощи гражданам, имеющим детей.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A556B705-EF33-43A0-AD45-D373BABA9DA0}" type="parTrans" cxnId="{F366FCCA-38C1-4AEF-A854-944C9FE3B54A}">
      <dgm:prSet/>
      <dgm:spPr/>
      <dgm:t>
        <a:bodyPr/>
        <a:lstStyle/>
        <a:p>
          <a:endParaRPr lang="ru-RU"/>
        </a:p>
      </dgm:t>
    </dgm:pt>
    <dgm:pt modelId="{7125ACB2-FFCB-4E51-AD48-372300B22A4A}" type="sibTrans" cxnId="{F366FCCA-38C1-4AEF-A854-944C9FE3B54A}">
      <dgm:prSet/>
      <dgm:spPr/>
      <dgm:t>
        <a:bodyPr/>
        <a:lstStyle/>
        <a:p>
          <a:endParaRPr lang="ru-RU"/>
        </a:p>
      </dgm:t>
    </dgm:pt>
    <dgm:pt modelId="{ABBE5C4E-7F55-4031-8C86-030663018AC8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2">
                  <a:lumMod val="75000"/>
                </a:schemeClr>
              </a:solidFill>
            </a:rPr>
            <a:t>Целевая аудитория</a:t>
          </a:r>
          <a:endParaRPr lang="ru-RU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3E33D730-396E-458A-B5E9-8980A256B2C6}" type="parTrans" cxnId="{447DAAE3-33BE-44A0-A885-6FF267AD2512}">
      <dgm:prSet/>
      <dgm:spPr/>
      <dgm:t>
        <a:bodyPr/>
        <a:lstStyle/>
        <a:p>
          <a:endParaRPr lang="ru-RU"/>
        </a:p>
      </dgm:t>
    </dgm:pt>
    <dgm:pt modelId="{74ED4F5B-013F-4F9D-B9F5-5CC59C442B85}" type="sibTrans" cxnId="{447DAAE3-33BE-44A0-A885-6FF267AD2512}">
      <dgm:prSet/>
      <dgm:spPr/>
      <dgm:t>
        <a:bodyPr/>
        <a:lstStyle/>
        <a:p>
          <a:endParaRPr lang="ru-RU"/>
        </a:p>
      </dgm:t>
    </dgm:pt>
    <dgm:pt modelId="{76883467-7EE5-414A-B701-201444A67410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2">
                  <a:lumMod val="75000"/>
                </a:schemeClr>
              </a:solidFill>
            </a:rPr>
            <a:t>Родители (законные представители), имеющие  или желающие принять на воспитание детей.</a:t>
          </a:r>
          <a:endParaRPr lang="ru-RU" sz="2400" b="1" dirty="0">
            <a:solidFill>
              <a:schemeClr val="tx2">
                <a:lumMod val="75000"/>
              </a:schemeClr>
            </a:solidFill>
          </a:endParaRPr>
        </a:p>
      </dgm:t>
    </dgm:pt>
    <dgm:pt modelId="{21C59834-59B0-4E3C-8F13-C1C6F0F0BE45}" type="parTrans" cxnId="{62D47AB8-9083-4AE7-9F6C-EE7F7CC9107C}">
      <dgm:prSet/>
      <dgm:spPr/>
      <dgm:t>
        <a:bodyPr/>
        <a:lstStyle/>
        <a:p>
          <a:endParaRPr lang="ru-RU"/>
        </a:p>
      </dgm:t>
    </dgm:pt>
    <dgm:pt modelId="{45EEC212-2CDC-4784-97F1-B5C7303BB715}" type="sibTrans" cxnId="{62D47AB8-9083-4AE7-9F6C-EE7F7CC9107C}">
      <dgm:prSet/>
      <dgm:spPr/>
      <dgm:t>
        <a:bodyPr/>
        <a:lstStyle/>
        <a:p>
          <a:endParaRPr lang="ru-RU"/>
        </a:p>
      </dgm:t>
    </dgm:pt>
    <dgm:pt modelId="{A537BAF1-44A3-4828-B91F-D6EF6D4373F1}">
      <dgm:prSet phldrT="[Текст]" custT="1"/>
      <dgm:spPr/>
      <dgm:t>
        <a:bodyPr/>
        <a:lstStyle/>
        <a:p>
          <a:endParaRPr lang="ru-RU" sz="2400" b="1" dirty="0">
            <a:solidFill>
              <a:schemeClr val="tx2">
                <a:lumMod val="75000"/>
              </a:schemeClr>
            </a:solidFill>
          </a:endParaRPr>
        </a:p>
      </dgm:t>
    </dgm:pt>
    <dgm:pt modelId="{EDEB0C24-4744-4199-80BB-42E316257986}" type="parTrans" cxnId="{FC341980-3510-4C25-88EF-3E90D050F0CF}">
      <dgm:prSet/>
      <dgm:spPr/>
    </dgm:pt>
    <dgm:pt modelId="{890B2B7F-994B-44E9-A305-A66B9D27C90D}" type="sibTrans" cxnId="{FC341980-3510-4C25-88EF-3E90D050F0CF}">
      <dgm:prSet/>
      <dgm:spPr/>
    </dgm:pt>
    <dgm:pt modelId="{A013741A-0AD6-46FF-AF04-A6F3917F5878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Развитие психолого-педагогической службы в системе образования  Российской Федерации.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ED8F4785-B579-43D0-9B41-F8A5CE74F5A8}" type="parTrans" cxnId="{604C8058-0023-4A37-A360-C4EA663815F8}">
      <dgm:prSet/>
      <dgm:spPr/>
    </dgm:pt>
    <dgm:pt modelId="{725ACB6F-FD1F-4CB7-9713-7B08155268D5}" type="sibTrans" cxnId="{604C8058-0023-4A37-A360-C4EA663815F8}">
      <dgm:prSet/>
      <dgm:spPr/>
    </dgm:pt>
    <dgm:pt modelId="{E28F4D7F-2667-44B1-A2E3-40C696161CB3}" type="pres">
      <dgm:prSet presAssocID="{163B2840-FCFC-438E-B43E-991AAECDC74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A92B200-F305-4A05-B439-DB7D7F33B586}" type="pres">
      <dgm:prSet presAssocID="{65CAE13E-D26C-4C28-AC2A-61E56F3AE02B}" presName="composite" presStyleCnt="0"/>
      <dgm:spPr/>
    </dgm:pt>
    <dgm:pt modelId="{9DDA7FE6-C462-4B65-BB0E-4FCA7C46EF6D}" type="pres">
      <dgm:prSet presAssocID="{65CAE13E-D26C-4C28-AC2A-61E56F3AE02B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6E6B01-11AD-4E89-AEC6-65C43D8CE8E9}" type="pres">
      <dgm:prSet presAssocID="{65CAE13E-D26C-4C28-AC2A-61E56F3AE02B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604D55-253C-4950-846C-DB0D27B95ED3}" type="pres">
      <dgm:prSet presAssocID="{E5ED47CE-2EC7-419D-BFF9-ECD8ED410B25}" presName="sp" presStyleCnt="0"/>
      <dgm:spPr/>
    </dgm:pt>
    <dgm:pt modelId="{B2902766-5554-404B-96B4-ED5E590BBFF0}" type="pres">
      <dgm:prSet presAssocID="{64AEB24C-222C-41F6-A44D-7417B4B1CF73}" presName="composite" presStyleCnt="0"/>
      <dgm:spPr/>
    </dgm:pt>
    <dgm:pt modelId="{1B8858FA-C739-4C65-9378-547988FDDD69}" type="pres">
      <dgm:prSet presAssocID="{64AEB24C-222C-41F6-A44D-7417B4B1CF73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923876-4DE4-46ED-99CA-06ACA445E3B4}" type="pres">
      <dgm:prSet presAssocID="{64AEB24C-222C-41F6-A44D-7417B4B1CF73}" presName="descendantText" presStyleLbl="alignAcc1" presStyleIdx="1" presStyleCnt="3" custScaleX="99242" custScaleY="153516" custLinFactNeighborX="-619" custLinFactNeighborY="-42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FB0E56-CB42-4A63-B2DD-F61C511456C1}" type="pres">
      <dgm:prSet presAssocID="{D051291E-5619-4B16-B811-64444CF2519B}" presName="sp" presStyleCnt="0"/>
      <dgm:spPr/>
    </dgm:pt>
    <dgm:pt modelId="{455AC9EA-AF5F-4ABE-AE97-0AE24324BB30}" type="pres">
      <dgm:prSet presAssocID="{ABBE5C4E-7F55-4031-8C86-030663018AC8}" presName="composite" presStyleCnt="0"/>
      <dgm:spPr/>
    </dgm:pt>
    <dgm:pt modelId="{C62A8647-A155-4537-A095-C1043D2E0A84}" type="pres">
      <dgm:prSet presAssocID="{ABBE5C4E-7F55-4031-8C86-030663018AC8}" presName="parentText" presStyleLbl="alignNode1" presStyleIdx="2" presStyleCnt="3" custScaleX="12037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B94B3E-32D7-4464-8FCB-2F2C8A6E3744}" type="pres">
      <dgm:prSet presAssocID="{ABBE5C4E-7F55-4031-8C86-030663018AC8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07654F7-8ED0-4974-9AF9-6F8D6D1AA665}" type="presOf" srcId="{64AEB24C-222C-41F6-A44D-7417B4B1CF73}" destId="{1B8858FA-C739-4C65-9378-547988FDDD69}" srcOrd="0" destOrd="0" presId="urn:microsoft.com/office/officeart/2005/8/layout/chevron2"/>
    <dgm:cxn modelId="{F366FCCA-38C1-4AEF-A854-944C9FE3B54A}" srcId="{64AEB24C-222C-41F6-A44D-7417B4B1CF73}" destId="{37777F28-4DDD-436F-825D-60B4DA1D4056}" srcOrd="0" destOrd="0" parTransId="{A556B705-EF33-43A0-AD45-D373BABA9DA0}" sibTransId="{7125ACB2-FFCB-4E51-AD48-372300B22A4A}"/>
    <dgm:cxn modelId="{604C8058-0023-4A37-A360-C4EA663815F8}" srcId="{64AEB24C-222C-41F6-A44D-7417B4B1CF73}" destId="{A013741A-0AD6-46FF-AF04-A6F3917F5878}" srcOrd="1" destOrd="0" parTransId="{ED8F4785-B579-43D0-9B41-F8A5CE74F5A8}" sibTransId="{725ACB6F-FD1F-4CB7-9713-7B08155268D5}"/>
    <dgm:cxn modelId="{63022F85-C1E8-4BC6-8296-04473C596CCD}" type="presOf" srcId="{37777F28-4DDD-436F-825D-60B4DA1D4056}" destId="{FD923876-4DE4-46ED-99CA-06ACA445E3B4}" srcOrd="0" destOrd="0" presId="urn:microsoft.com/office/officeart/2005/8/layout/chevron2"/>
    <dgm:cxn modelId="{A30298C0-1223-4F89-B524-4B3A90853AA4}" type="presOf" srcId="{A013741A-0AD6-46FF-AF04-A6F3917F5878}" destId="{FD923876-4DE4-46ED-99CA-06ACA445E3B4}" srcOrd="0" destOrd="1" presId="urn:microsoft.com/office/officeart/2005/8/layout/chevron2"/>
    <dgm:cxn modelId="{F2B0EF85-E274-488C-8222-09D3B6191A5E}" srcId="{163B2840-FCFC-438E-B43E-991AAECDC74D}" destId="{65CAE13E-D26C-4C28-AC2A-61E56F3AE02B}" srcOrd="0" destOrd="0" parTransId="{DC286B79-2D33-42A0-80AA-E3D1044B3924}" sibTransId="{E5ED47CE-2EC7-419D-BFF9-ECD8ED410B25}"/>
    <dgm:cxn modelId="{FC341980-3510-4C25-88EF-3E90D050F0CF}" srcId="{64AEB24C-222C-41F6-A44D-7417B4B1CF73}" destId="{A537BAF1-44A3-4828-B91F-D6EF6D4373F1}" srcOrd="2" destOrd="0" parTransId="{EDEB0C24-4744-4199-80BB-42E316257986}" sibTransId="{890B2B7F-994B-44E9-A305-A66B9D27C90D}"/>
    <dgm:cxn modelId="{570EC79B-3FCB-432D-9E63-DF9BB278BA75}" type="presOf" srcId="{ABBE5C4E-7F55-4031-8C86-030663018AC8}" destId="{C62A8647-A155-4537-A095-C1043D2E0A84}" srcOrd="0" destOrd="0" presId="urn:microsoft.com/office/officeart/2005/8/layout/chevron2"/>
    <dgm:cxn modelId="{447DAAE3-33BE-44A0-A885-6FF267AD2512}" srcId="{163B2840-FCFC-438E-B43E-991AAECDC74D}" destId="{ABBE5C4E-7F55-4031-8C86-030663018AC8}" srcOrd="2" destOrd="0" parTransId="{3E33D730-396E-458A-B5E9-8980A256B2C6}" sibTransId="{74ED4F5B-013F-4F9D-B9F5-5CC59C442B85}"/>
    <dgm:cxn modelId="{ECD6AEA2-F0FF-4D56-8F8C-FF0D48E4B2F8}" srcId="{65CAE13E-D26C-4C28-AC2A-61E56F3AE02B}" destId="{03469FA3-AB60-4FE2-88BC-AB628125F37B}" srcOrd="0" destOrd="0" parTransId="{70FBC7BE-F26C-49F7-8AF1-AA708A9B75D4}" sibTransId="{A3A658F9-2EBE-4B4F-A0C6-47D21F1CF4ED}"/>
    <dgm:cxn modelId="{6CB55678-800E-4586-A442-2061201454BE}" type="presOf" srcId="{03469FA3-AB60-4FE2-88BC-AB628125F37B}" destId="{CE6E6B01-11AD-4E89-AEC6-65C43D8CE8E9}" srcOrd="0" destOrd="0" presId="urn:microsoft.com/office/officeart/2005/8/layout/chevron2"/>
    <dgm:cxn modelId="{62D47AB8-9083-4AE7-9F6C-EE7F7CC9107C}" srcId="{ABBE5C4E-7F55-4031-8C86-030663018AC8}" destId="{76883467-7EE5-414A-B701-201444A67410}" srcOrd="0" destOrd="0" parTransId="{21C59834-59B0-4E3C-8F13-C1C6F0F0BE45}" sibTransId="{45EEC212-2CDC-4784-97F1-B5C7303BB715}"/>
    <dgm:cxn modelId="{B97E4E04-F05E-4BBE-8C07-6091AEAE3583}" type="presOf" srcId="{65CAE13E-D26C-4C28-AC2A-61E56F3AE02B}" destId="{9DDA7FE6-C462-4B65-BB0E-4FCA7C46EF6D}" srcOrd="0" destOrd="0" presId="urn:microsoft.com/office/officeart/2005/8/layout/chevron2"/>
    <dgm:cxn modelId="{D5B01B74-230C-46F2-B588-CBF8F8F99FB0}" srcId="{163B2840-FCFC-438E-B43E-991AAECDC74D}" destId="{64AEB24C-222C-41F6-A44D-7417B4B1CF73}" srcOrd="1" destOrd="0" parTransId="{5A15A29C-A567-4D31-B855-930BBEE13791}" sibTransId="{D051291E-5619-4B16-B811-64444CF2519B}"/>
    <dgm:cxn modelId="{F28929AE-FA83-4881-9CF3-57E7CDC5D7D7}" type="presOf" srcId="{A537BAF1-44A3-4828-B91F-D6EF6D4373F1}" destId="{FD923876-4DE4-46ED-99CA-06ACA445E3B4}" srcOrd="0" destOrd="2" presId="urn:microsoft.com/office/officeart/2005/8/layout/chevron2"/>
    <dgm:cxn modelId="{9BE9A87F-0D18-4448-9E4E-A7F4CB3CDE0C}" type="presOf" srcId="{163B2840-FCFC-438E-B43E-991AAECDC74D}" destId="{E28F4D7F-2667-44B1-A2E3-40C696161CB3}" srcOrd="0" destOrd="0" presId="urn:microsoft.com/office/officeart/2005/8/layout/chevron2"/>
    <dgm:cxn modelId="{49F120C6-F059-46FA-A0F4-9DD929CC1ACB}" type="presOf" srcId="{76883467-7EE5-414A-B701-201444A67410}" destId="{ABB94B3E-32D7-4464-8FCB-2F2C8A6E3744}" srcOrd="0" destOrd="0" presId="urn:microsoft.com/office/officeart/2005/8/layout/chevron2"/>
    <dgm:cxn modelId="{682F9424-8ACC-40DB-B70F-EEFB064A25F0}" type="presParOf" srcId="{E28F4D7F-2667-44B1-A2E3-40C696161CB3}" destId="{3A92B200-F305-4A05-B439-DB7D7F33B586}" srcOrd="0" destOrd="0" presId="urn:microsoft.com/office/officeart/2005/8/layout/chevron2"/>
    <dgm:cxn modelId="{1A5217B2-6032-44AE-82E9-0E5558472BFA}" type="presParOf" srcId="{3A92B200-F305-4A05-B439-DB7D7F33B586}" destId="{9DDA7FE6-C462-4B65-BB0E-4FCA7C46EF6D}" srcOrd="0" destOrd="0" presId="urn:microsoft.com/office/officeart/2005/8/layout/chevron2"/>
    <dgm:cxn modelId="{02C056B1-2734-4B37-BD4C-84ACC093A79D}" type="presParOf" srcId="{3A92B200-F305-4A05-B439-DB7D7F33B586}" destId="{CE6E6B01-11AD-4E89-AEC6-65C43D8CE8E9}" srcOrd="1" destOrd="0" presId="urn:microsoft.com/office/officeart/2005/8/layout/chevron2"/>
    <dgm:cxn modelId="{019F00BC-8714-4677-86EF-2C3AD95B5244}" type="presParOf" srcId="{E28F4D7F-2667-44B1-A2E3-40C696161CB3}" destId="{26604D55-253C-4950-846C-DB0D27B95ED3}" srcOrd="1" destOrd="0" presId="urn:microsoft.com/office/officeart/2005/8/layout/chevron2"/>
    <dgm:cxn modelId="{AF7B05DB-7CFD-4773-817E-4B0F0DAEF350}" type="presParOf" srcId="{E28F4D7F-2667-44B1-A2E3-40C696161CB3}" destId="{B2902766-5554-404B-96B4-ED5E590BBFF0}" srcOrd="2" destOrd="0" presId="urn:microsoft.com/office/officeart/2005/8/layout/chevron2"/>
    <dgm:cxn modelId="{28591B63-EDBC-4830-B701-356DD80E29CE}" type="presParOf" srcId="{B2902766-5554-404B-96B4-ED5E590BBFF0}" destId="{1B8858FA-C739-4C65-9378-547988FDDD69}" srcOrd="0" destOrd="0" presId="urn:microsoft.com/office/officeart/2005/8/layout/chevron2"/>
    <dgm:cxn modelId="{5EB8C98D-4E50-48F4-B152-BE3FA377A8B9}" type="presParOf" srcId="{B2902766-5554-404B-96B4-ED5E590BBFF0}" destId="{FD923876-4DE4-46ED-99CA-06ACA445E3B4}" srcOrd="1" destOrd="0" presId="urn:microsoft.com/office/officeart/2005/8/layout/chevron2"/>
    <dgm:cxn modelId="{BF2D0293-C5EB-4E46-9FDE-0EADB6C727EF}" type="presParOf" srcId="{E28F4D7F-2667-44B1-A2E3-40C696161CB3}" destId="{6CFB0E56-CB42-4A63-B2DD-F61C511456C1}" srcOrd="3" destOrd="0" presId="urn:microsoft.com/office/officeart/2005/8/layout/chevron2"/>
    <dgm:cxn modelId="{0503AC33-AE0E-4BBD-AD2B-484BEDD4B35E}" type="presParOf" srcId="{E28F4D7F-2667-44B1-A2E3-40C696161CB3}" destId="{455AC9EA-AF5F-4ABE-AE97-0AE24324BB30}" srcOrd="4" destOrd="0" presId="urn:microsoft.com/office/officeart/2005/8/layout/chevron2"/>
    <dgm:cxn modelId="{AE5CC52D-3C79-4694-B90A-25427D5A23FF}" type="presParOf" srcId="{455AC9EA-AF5F-4ABE-AE97-0AE24324BB30}" destId="{C62A8647-A155-4537-A095-C1043D2E0A84}" srcOrd="0" destOrd="0" presId="urn:microsoft.com/office/officeart/2005/8/layout/chevron2"/>
    <dgm:cxn modelId="{8614916B-4B16-4562-945C-51BF7BB3CC1D}" type="presParOf" srcId="{455AC9EA-AF5F-4ABE-AE97-0AE24324BB30}" destId="{ABB94B3E-32D7-4464-8FCB-2F2C8A6E374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3B2BDD8-7CFA-45A1-81C2-C6CBA5315E74}" type="doc">
      <dgm:prSet loTypeId="urn:microsoft.com/office/officeart/2005/8/layout/cycle4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50D6CCDD-E5E1-4408-A138-D4BEA616B49C}">
      <dgm:prSet phldrT="[Текст]" custT="1"/>
      <dgm:spPr/>
      <dgm:t>
        <a:bodyPr/>
        <a:lstStyle/>
        <a:p>
          <a:pPr algn="l"/>
          <a:r>
            <a:rPr lang="ru-RU" sz="1600" b="1" dirty="0" smtClean="0">
              <a:solidFill>
                <a:schemeClr val="bg1"/>
              </a:solidFill>
            </a:rPr>
            <a:t>Навыки общения с ребенком</a:t>
          </a:r>
        </a:p>
        <a:p>
          <a:pPr algn="l"/>
          <a:r>
            <a:rPr lang="ru-RU" sz="1600" b="1" dirty="0" smtClean="0">
              <a:solidFill>
                <a:schemeClr val="bg1"/>
              </a:solidFill>
            </a:rPr>
            <a:t> Знания о возрастных особенностях детей</a:t>
          </a:r>
        </a:p>
        <a:p>
          <a:pPr algn="ctr"/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9441591E-D33F-4AA5-8A16-11108D6CA872}" type="parTrans" cxnId="{DAD489AC-C91D-4348-8800-266A0F0AA5C8}">
      <dgm:prSet/>
      <dgm:spPr/>
      <dgm:t>
        <a:bodyPr/>
        <a:lstStyle/>
        <a:p>
          <a:endParaRPr lang="ru-RU"/>
        </a:p>
      </dgm:t>
    </dgm:pt>
    <dgm:pt modelId="{3E6EAAA0-D9AA-486F-B19C-9ADFFF98E3AB}" type="sibTrans" cxnId="{DAD489AC-C91D-4348-8800-266A0F0AA5C8}">
      <dgm:prSet/>
      <dgm:spPr/>
      <dgm:t>
        <a:bodyPr/>
        <a:lstStyle/>
        <a:p>
          <a:endParaRPr lang="ru-RU"/>
        </a:p>
      </dgm:t>
    </dgm:pt>
    <dgm:pt modelId="{FE9BBCFC-8796-4CE3-AA81-4738388D8427}">
      <dgm:prSet phldrT="[Текст]" custT="1"/>
      <dgm:spPr/>
      <dgm:t>
        <a:bodyPr/>
        <a:lstStyle/>
        <a:p>
          <a:endParaRPr lang="ru-RU" sz="1600" b="1" dirty="0">
            <a:solidFill>
              <a:schemeClr val="tx2">
                <a:lumMod val="75000"/>
              </a:schemeClr>
            </a:solidFill>
          </a:endParaRPr>
        </a:p>
      </dgm:t>
    </dgm:pt>
    <dgm:pt modelId="{3144B65E-639B-40DA-A0F3-BD75E1B579F1}" type="parTrans" cxnId="{271B00CD-9C89-40D2-9B7A-E350DF4C4421}">
      <dgm:prSet/>
      <dgm:spPr/>
      <dgm:t>
        <a:bodyPr/>
        <a:lstStyle/>
        <a:p>
          <a:endParaRPr lang="ru-RU"/>
        </a:p>
      </dgm:t>
    </dgm:pt>
    <dgm:pt modelId="{CEFA2B63-1D5D-48ED-AF0F-6461C43AA4C5}" type="sibTrans" cxnId="{271B00CD-9C89-40D2-9B7A-E350DF4C4421}">
      <dgm:prSet/>
      <dgm:spPr/>
      <dgm:t>
        <a:bodyPr/>
        <a:lstStyle/>
        <a:p>
          <a:endParaRPr lang="ru-RU"/>
        </a:p>
      </dgm:t>
    </dgm:pt>
    <dgm:pt modelId="{6836B55B-DCFE-4CAA-9C75-34B3DD587BB3}">
      <dgm:prSet phldrT="[Текст]" custT="1"/>
      <dgm:spPr/>
      <dgm:t>
        <a:bodyPr/>
        <a:lstStyle/>
        <a:p>
          <a:endParaRPr lang="ru-RU" sz="1600" b="1" dirty="0">
            <a:solidFill>
              <a:schemeClr val="tx2">
                <a:lumMod val="75000"/>
              </a:schemeClr>
            </a:solidFill>
          </a:endParaRPr>
        </a:p>
      </dgm:t>
    </dgm:pt>
    <dgm:pt modelId="{371A8D9E-1201-405B-AA55-0F1D4AEF58A1}" type="parTrans" cxnId="{D2F148BF-40BA-4A0B-97E9-822B7DEB3CBF}">
      <dgm:prSet/>
      <dgm:spPr/>
      <dgm:t>
        <a:bodyPr/>
        <a:lstStyle/>
        <a:p>
          <a:endParaRPr lang="ru-RU"/>
        </a:p>
      </dgm:t>
    </dgm:pt>
    <dgm:pt modelId="{CEBEB71A-1AA3-45B8-AC66-655E1A1330A1}" type="sibTrans" cxnId="{D2F148BF-40BA-4A0B-97E9-822B7DEB3CBF}">
      <dgm:prSet/>
      <dgm:spPr/>
      <dgm:t>
        <a:bodyPr/>
        <a:lstStyle/>
        <a:p>
          <a:endParaRPr lang="ru-RU"/>
        </a:p>
      </dgm:t>
    </dgm:pt>
    <dgm:pt modelId="{9EF09B09-8A36-4177-AB7B-9FFFEAAA9F7E}">
      <dgm:prSet phldrT="[Текст]" custT="1"/>
      <dgm:spPr/>
      <dgm:t>
        <a:bodyPr/>
        <a:lstStyle/>
        <a:p>
          <a:endParaRPr lang="ru-RU"/>
        </a:p>
      </dgm:t>
    </dgm:pt>
    <dgm:pt modelId="{E824C7B4-3873-4F31-8C72-D35073CA458A}" type="parTrans" cxnId="{959EA3D5-73CC-44A4-938E-29F034E7D18B}">
      <dgm:prSet/>
      <dgm:spPr/>
      <dgm:t>
        <a:bodyPr/>
        <a:lstStyle/>
        <a:p>
          <a:endParaRPr lang="ru-RU"/>
        </a:p>
      </dgm:t>
    </dgm:pt>
    <dgm:pt modelId="{31A70472-BF67-4A33-9AC6-1D15F3DC2BF2}" type="sibTrans" cxnId="{959EA3D5-73CC-44A4-938E-29F034E7D18B}">
      <dgm:prSet/>
      <dgm:spPr/>
      <dgm:t>
        <a:bodyPr/>
        <a:lstStyle/>
        <a:p>
          <a:endParaRPr lang="ru-RU"/>
        </a:p>
      </dgm:t>
    </dgm:pt>
    <dgm:pt modelId="{6DA58BF6-13E2-45DB-A8F7-F34B4C4537B6}">
      <dgm:prSet/>
      <dgm:spPr/>
      <dgm:t>
        <a:bodyPr/>
        <a:lstStyle/>
        <a:p>
          <a:endParaRPr lang="ru-RU"/>
        </a:p>
      </dgm:t>
    </dgm:pt>
    <dgm:pt modelId="{84436B65-AAB5-4D5C-B1BC-B6C6DFBCCF26}" type="parTrans" cxnId="{4FA9038B-7C75-4901-806F-99287978D4F0}">
      <dgm:prSet/>
      <dgm:spPr/>
      <dgm:t>
        <a:bodyPr/>
        <a:lstStyle/>
        <a:p>
          <a:endParaRPr lang="ru-RU"/>
        </a:p>
      </dgm:t>
    </dgm:pt>
    <dgm:pt modelId="{CC654D6A-D75D-490E-9C25-85C633D9B8D7}" type="sibTrans" cxnId="{4FA9038B-7C75-4901-806F-99287978D4F0}">
      <dgm:prSet/>
      <dgm:spPr/>
      <dgm:t>
        <a:bodyPr/>
        <a:lstStyle/>
        <a:p>
          <a:endParaRPr lang="ru-RU"/>
        </a:p>
      </dgm:t>
    </dgm:pt>
    <dgm:pt modelId="{5C2A653E-DDEA-4807-8574-A8A086C8A1E7}">
      <dgm:prSet/>
      <dgm:spPr/>
      <dgm:t>
        <a:bodyPr/>
        <a:lstStyle/>
        <a:p>
          <a:endParaRPr lang="ru-RU"/>
        </a:p>
      </dgm:t>
    </dgm:pt>
    <dgm:pt modelId="{8A1105AA-CB86-4661-BFCC-C523B6E1DB95}" type="parTrans" cxnId="{C63786F9-AA20-47DD-9DA0-91D6EA41521D}">
      <dgm:prSet/>
      <dgm:spPr/>
      <dgm:t>
        <a:bodyPr/>
        <a:lstStyle/>
        <a:p>
          <a:endParaRPr lang="ru-RU"/>
        </a:p>
      </dgm:t>
    </dgm:pt>
    <dgm:pt modelId="{80C1DBF0-49CB-4BAB-9E6E-9BBD642B9200}" type="sibTrans" cxnId="{C63786F9-AA20-47DD-9DA0-91D6EA41521D}">
      <dgm:prSet/>
      <dgm:spPr/>
      <dgm:t>
        <a:bodyPr/>
        <a:lstStyle/>
        <a:p>
          <a:endParaRPr lang="ru-RU"/>
        </a:p>
      </dgm:t>
    </dgm:pt>
    <dgm:pt modelId="{97CA80C5-FE8A-44AE-8FEF-064720E84E30}">
      <dgm:prSet/>
      <dgm:spPr/>
      <dgm:t>
        <a:bodyPr/>
        <a:lstStyle/>
        <a:p>
          <a:endParaRPr lang="ru-RU" b="1" dirty="0" smtClean="0">
            <a:solidFill>
              <a:schemeClr val="bg1"/>
            </a:solidFill>
          </a:endParaRPr>
        </a:p>
      </dgm:t>
    </dgm:pt>
    <dgm:pt modelId="{0B630F84-BB81-4D95-AF66-6D059AA5442E}" type="parTrans" cxnId="{CDE09EAC-1585-4281-9D25-1364ECE4CD76}">
      <dgm:prSet/>
      <dgm:spPr/>
      <dgm:t>
        <a:bodyPr/>
        <a:lstStyle/>
        <a:p>
          <a:endParaRPr lang="ru-RU"/>
        </a:p>
      </dgm:t>
    </dgm:pt>
    <dgm:pt modelId="{9270352D-40D1-409E-81AD-93AE1499DFF2}" type="sibTrans" cxnId="{CDE09EAC-1585-4281-9D25-1364ECE4CD76}">
      <dgm:prSet/>
      <dgm:spPr/>
      <dgm:t>
        <a:bodyPr/>
        <a:lstStyle/>
        <a:p>
          <a:endParaRPr lang="ru-RU"/>
        </a:p>
      </dgm:t>
    </dgm:pt>
    <dgm:pt modelId="{CE3DB278-B3C5-49A6-B4E6-1D947928D88E}">
      <dgm:prSet/>
      <dgm:spPr/>
      <dgm:t>
        <a:bodyPr/>
        <a:lstStyle/>
        <a:p>
          <a:endParaRPr lang="ru-RU" b="1" dirty="0" smtClean="0">
            <a:solidFill>
              <a:schemeClr val="bg1"/>
            </a:solidFill>
          </a:endParaRPr>
        </a:p>
      </dgm:t>
    </dgm:pt>
    <dgm:pt modelId="{65D6C571-6AFC-4DCC-829E-98ACB946A787}" type="parTrans" cxnId="{E6C04FA5-9B4A-4716-8FFB-71A6931C2F63}">
      <dgm:prSet/>
      <dgm:spPr/>
      <dgm:t>
        <a:bodyPr/>
        <a:lstStyle/>
        <a:p>
          <a:endParaRPr lang="ru-RU"/>
        </a:p>
      </dgm:t>
    </dgm:pt>
    <dgm:pt modelId="{0222269B-E30A-450E-8B92-89F0E535C07F}" type="sibTrans" cxnId="{E6C04FA5-9B4A-4716-8FFB-71A6931C2F63}">
      <dgm:prSet/>
      <dgm:spPr/>
      <dgm:t>
        <a:bodyPr/>
        <a:lstStyle/>
        <a:p>
          <a:endParaRPr lang="ru-RU"/>
        </a:p>
      </dgm:t>
    </dgm:pt>
    <dgm:pt modelId="{A996BDE9-35DC-4C0F-A91A-568BB3B513AB}">
      <dgm:prSet/>
      <dgm:spPr/>
      <dgm:t>
        <a:bodyPr/>
        <a:lstStyle/>
        <a:p>
          <a:endParaRPr lang="ru-RU"/>
        </a:p>
      </dgm:t>
    </dgm:pt>
    <dgm:pt modelId="{3F42725C-154F-481C-A303-4AAA84B19A85}" type="parTrans" cxnId="{4171D356-C2EE-4161-ACD1-3696F5A74798}">
      <dgm:prSet/>
      <dgm:spPr/>
      <dgm:t>
        <a:bodyPr/>
        <a:lstStyle/>
        <a:p>
          <a:endParaRPr lang="ru-RU"/>
        </a:p>
      </dgm:t>
    </dgm:pt>
    <dgm:pt modelId="{27EE5699-06F7-43E4-B684-464F72992DB5}" type="sibTrans" cxnId="{4171D356-C2EE-4161-ACD1-3696F5A74798}">
      <dgm:prSet/>
      <dgm:spPr/>
      <dgm:t>
        <a:bodyPr/>
        <a:lstStyle/>
        <a:p>
          <a:endParaRPr lang="ru-RU"/>
        </a:p>
      </dgm:t>
    </dgm:pt>
    <dgm:pt modelId="{F34E7C1E-3C2A-4457-94A5-FF75D49C94D9}">
      <dgm:prSet/>
      <dgm:spPr/>
      <dgm:t>
        <a:bodyPr/>
        <a:lstStyle/>
        <a:p>
          <a:endParaRPr lang="ru-RU"/>
        </a:p>
      </dgm:t>
    </dgm:pt>
    <dgm:pt modelId="{0F4C9A9E-4605-402D-A7F0-09AD6A97F19F}" type="parTrans" cxnId="{F2C0F7B8-14A3-4D59-9971-9873401D6B88}">
      <dgm:prSet/>
      <dgm:spPr/>
      <dgm:t>
        <a:bodyPr/>
        <a:lstStyle/>
        <a:p>
          <a:endParaRPr lang="ru-RU"/>
        </a:p>
      </dgm:t>
    </dgm:pt>
    <dgm:pt modelId="{4FDDBCED-54D4-4822-BF61-95BE12D5F3E8}" type="sibTrans" cxnId="{F2C0F7B8-14A3-4D59-9971-9873401D6B88}">
      <dgm:prSet/>
      <dgm:spPr/>
      <dgm:t>
        <a:bodyPr/>
        <a:lstStyle/>
        <a:p>
          <a:endParaRPr lang="ru-RU"/>
        </a:p>
      </dgm:t>
    </dgm:pt>
    <dgm:pt modelId="{E762EDA6-87AB-4054-A069-EA231FDB0593}">
      <dgm:prSet custT="1"/>
      <dgm:spPr/>
      <dgm:t>
        <a:bodyPr/>
        <a:lstStyle/>
        <a:p>
          <a:r>
            <a:rPr lang="ru-RU" sz="1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480 услуг</a:t>
          </a:r>
        </a:p>
        <a:p>
          <a:r>
            <a:rPr lang="ru-RU" sz="1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Оказать до конца 2019</a:t>
          </a:r>
        </a:p>
        <a:p>
          <a:r>
            <a:rPr lang="ru-RU" sz="1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 родителям (заявителям)</a:t>
          </a:r>
        </a:p>
        <a:p>
          <a:r>
            <a:rPr lang="ru-RU" sz="1600" b="1" dirty="0" smtClean="0">
              <a:solidFill>
                <a:schemeClr val="bg1"/>
              </a:solidFill>
            </a:rPr>
            <a:t>Период</a:t>
          </a:r>
        </a:p>
        <a:p>
          <a:r>
            <a:rPr lang="ru-RU" sz="1600" b="1" dirty="0" smtClean="0">
              <a:solidFill>
                <a:schemeClr val="bg1"/>
              </a:solidFill>
            </a:rPr>
            <a:t>Май-декабрь</a:t>
          </a:r>
        </a:p>
        <a:p>
          <a:r>
            <a:rPr lang="ru-RU" sz="1600" b="1" dirty="0" smtClean="0">
              <a:solidFill>
                <a:schemeClr val="bg1"/>
              </a:solidFill>
            </a:rPr>
            <a:t>2019г.</a:t>
          </a:r>
        </a:p>
      </dgm:t>
    </dgm:pt>
    <dgm:pt modelId="{1F31230B-BBAA-4300-B922-C5BAE7B7D707}" type="parTrans" cxnId="{87BF6C15-A590-4081-BDF0-B04AF07F5505}">
      <dgm:prSet/>
      <dgm:spPr/>
      <dgm:t>
        <a:bodyPr/>
        <a:lstStyle/>
        <a:p>
          <a:endParaRPr lang="ru-RU"/>
        </a:p>
      </dgm:t>
    </dgm:pt>
    <dgm:pt modelId="{297DA836-46CF-41F6-A763-E6FB1F6293B9}" type="sibTrans" cxnId="{87BF6C15-A590-4081-BDF0-B04AF07F5505}">
      <dgm:prSet/>
      <dgm:spPr/>
      <dgm:t>
        <a:bodyPr/>
        <a:lstStyle/>
        <a:p>
          <a:endParaRPr lang="ru-RU"/>
        </a:p>
      </dgm:t>
    </dgm:pt>
    <dgm:pt modelId="{DE978E09-6EBD-4020-A199-3F198742B63F}">
      <dgm:prSet custT="1"/>
      <dgm:spPr/>
      <dgm:t>
        <a:bodyPr/>
        <a:lstStyle/>
        <a:p>
          <a:r>
            <a:rPr lang="ru-RU" sz="1600" b="1" dirty="0" smtClean="0">
              <a:solidFill>
                <a:schemeClr val="bg1"/>
              </a:solidFill>
            </a:rPr>
            <a:t>1 услуга – 45 минут (не менее)</a:t>
          </a:r>
        </a:p>
        <a:p>
          <a:r>
            <a:rPr lang="ru-RU" sz="1400" b="1" dirty="0" smtClean="0">
              <a:solidFill>
                <a:schemeClr val="bg1"/>
              </a:solidFill>
            </a:rPr>
            <a:t>время одной очной  консультации родителям</a:t>
          </a:r>
          <a:endParaRPr lang="ru-RU" sz="1400" b="1" dirty="0">
            <a:solidFill>
              <a:schemeClr val="bg1"/>
            </a:solidFill>
          </a:endParaRPr>
        </a:p>
      </dgm:t>
    </dgm:pt>
    <dgm:pt modelId="{290A26FA-ABAC-4855-8F17-D00430F79671}" type="parTrans" cxnId="{FA8E542E-B8E3-4126-B9E8-E390D184C8CD}">
      <dgm:prSet/>
      <dgm:spPr/>
      <dgm:t>
        <a:bodyPr/>
        <a:lstStyle/>
        <a:p>
          <a:endParaRPr lang="ru-RU"/>
        </a:p>
      </dgm:t>
    </dgm:pt>
    <dgm:pt modelId="{6C7CCA7A-BD36-4F64-BFE6-B72681A1E8AD}" type="sibTrans" cxnId="{FA8E542E-B8E3-4126-B9E8-E390D184C8CD}">
      <dgm:prSet/>
      <dgm:spPr/>
      <dgm:t>
        <a:bodyPr/>
        <a:lstStyle/>
        <a:p>
          <a:endParaRPr lang="ru-RU"/>
        </a:p>
      </dgm:t>
    </dgm:pt>
    <dgm:pt modelId="{D8BC8E94-4736-449A-B6D4-C1D362CFD452}">
      <dgm:prSet custT="1"/>
      <dgm:spPr/>
      <dgm:t>
        <a:bodyPr/>
        <a:lstStyle/>
        <a:p>
          <a:r>
            <a:rPr lang="ru-RU" sz="1600" b="1" dirty="0" smtClean="0">
              <a:solidFill>
                <a:schemeClr val="bg1"/>
              </a:solidFill>
            </a:rPr>
            <a:t>Психологическое благополучие в семье</a:t>
          </a:r>
          <a:endParaRPr lang="ru-RU" sz="1600" b="1" dirty="0">
            <a:solidFill>
              <a:schemeClr val="bg1"/>
            </a:solidFill>
          </a:endParaRPr>
        </a:p>
      </dgm:t>
    </dgm:pt>
    <dgm:pt modelId="{51D7B1DD-1244-43D6-BE53-96EB686C19C7}" type="parTrans" cxnId="{2B111B02-33A0-4476-A3BD-942A0AEADE7D}">
      <dgm:prSet/>
      <dgm:spPr/>
      <dgm:t>
        <a:bodyPr/>
        <a:lstStyle/>
        <a:p>
          <a:endParaRPr lang="ru-RU"/>
        </a:p>
      </dgm:t>
    </dgm:pt>
    <dgm:pt modelId="{1A016C60-720A-41C4-BCE4-ACFA532E1A25}" type="sibTrans" cxnId="{2B111B02-33A0-4476-A3BD-942A0AEADE7D}">
      <dgm:prSet/>
      <dgm:spPr/>
      <dgm:t>
        <a:bodyPr/>
        <a:lstStyle/>
        <a:p>
          <a:endParaRPr lang="ru-RU"/>
        </a:p>
      </dgm:t>
    </dgm:pt>
    <dgm:pt modelId="{ABBD78B5-56A6-410C-AAF1-E03D8708D304}" type="pres">
      <dgm:prSet presAssocID="{A3B2BDD8-7CFA-45A1-81C2-C6CBA5315E74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1F8BEA8-BCAF-45F3-BB6F-8FF16BAE6536}" type="pres">
      <dgm:prSet presAssocID="{A3B2BDD8-7CFA-45A1-81C2-C6CBA5315E74}" presName="children" presStyleCnt="0"/>
      <dgm:spPr/>
    </dgm:pt>
    <dgm:pt modelId="{8B91E286-C8B6-40A8-908B-E33BE5F5912E}" type="pres">
      <dgm:prSet presAssocID="{A3B2BDD8-7CFA-45A1-81C2-C6CBA5315E74}" presName="child1group" presStyleCnt="0"/>
      <dgm:spPr/>
    </dgm:pt>
    <dgm:pt modelId="{3C9551E5-BEF0-4392-B089-04F7F177EFC9}" type="pres">
      <dgm:prSet presAssocID="{A3B2BDD8-7CFA-45A1-81C2-C6CBA5315E74}" presName="child1" presStyleLbl="bgAcc1" presStyleIdx="0" presStyleCnt="1" custFlipVert="1" custFlipHor="1" custScaleX="25992" custScaleY="11215"/>
      <dgm:spPr/>
      <dgm:t>
        <a:bodyPr/>
        <a:lstStyle/>
        <a:p>
          <a:endParaRPr lang="ru-RU"/>
        </a:p>
      </dgm:t>
    </dgm:pt>
    <dgm:pt modelId="{8896DFE3-A577-45F4-8419-92BD2007D3F1}" type="pres">
      <dgm:prSet presAssocID="{A3B2BDD8-7CFA-45A1-81C2-C6CBA5315E74}" presName="child1Text" presStyleLbl="bg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C0ADD3-6D58-425E-94D0-E7D881C36289}" type="pres">
      <dgm:prSet presAssocID="{A3B2BDD8-7CFA-45A1-81C2-C6CBA5315E74}" presName="childPlaceholder" presStyleCnt="0"/>
      <dgm:spPr/>
    </dgm:pt>
    <dgm:pt modelId="{B4DB68DA-5F3B-4144-9B2C-D0A0B75C74D1}" type="pres">
      <dgm:prSet presAssocID="{A3B2BDD8-7CFA-45A1-81C2-C6CBA5315E74}" presName="circle" presStyleCnt="0"/>
      <dgm:spPr/>
    </dgm:pt>
    <dgm:pt modelId="{8661DF73-D89A-4501-8F37-F780FEB83CC3}" type="pres">
      <dgm:prSet presAssocID="{A3B2BDD8-7CFA-45A1-81C2-C6CBA5315E74}" presName="quadrant1" presStyleLbl="node1" presStyleIdx="0" presStyleCnt="4" custScaleX="123741" custScaleY="121002" custLinFactNeighborX="-80015" custLinFactNeighborY="-1536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089B92-E072-404B-8F6F-76E11A757993}" type="pres">
      <dgm:prSet presAssocID="{A3B2BDD8-7CFA-45A1-81C2-C6CBA5315E74}" presName="quadrant2" presStyleLbl="node1" presStyleIdx="1" presStyleCnt="4" custScaleX="126617" custScaleY="115747" custLinFactNeighborX="74381" custLinFactNeighborY="-1799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02239D-893A-4E2D-9AB1-F53361CA4CC5}" type="pres">
      <dgm:prSet presAssocID="{A3B2BDD8-7CFA-45A1-81C2-C6CBA5315E74}" presName="quadrant3" presStyleLbl="node1" presStyleIdx="2" presStyleCnt="4" custScaleX="124808" custScaleY="106240" custLinFactNeighborX="77462" custLinFactNeighborY="2226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C428C5-E5A8-449B-90E2-C7498ACD849D}" type="pres">
      <dgm:prSet presAssocID="{A3B2BDD8-7CFA-45A1-81C2-C6CBA5315E74}" presName="quadrant4" presStyleLbl="node1" presStyleIdx="3" presStyleCnt="4" custScaleX="130594" custScaleY="135588" custLinFactNeighborX="-76517" custLinFactNeighborY="1606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200EFF-C9FE-4E6C-9A26-C1D0184818E7}" type="pres">
      <dgm:prSet presAssocID="{A3B2BDD8-7CFA-45A1-81C2-C6CBA5315E74}" presName="quadrantPlaceholder" presStyleCnt="0"/>
      <dgm:spPr/>
    </dgm:pt>
    <dgm:pt modelId="{7FE2EA8F-5165-44E5-A170-709187FF7185}" type="pres">
      <dgm:prSet presAssocID="{A3B2BDD8-7CFA-45A1-81C2-C6CBA5315E74}" presName="center1" presStyleLbl="fgShp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0869D245-2F64-4A72-BB31-344A63D6A202}" type="pres">
      <dgm:prSet presAssocID="{A3B2BDD8-7CFA-45A1-81C2-C6CBA5315E74}" presName="center2" presStyleLbl="fgShp" presStyleIdx="1" presStyleCnt="2" custLinFactX="2789" custLinFactY="2675" custLinFactNeighborX="100000" custLinFactNeighborY="100000"/>
      <dgm:spPr/>
    </dgm:pt>
  </dgm:ptLst>
  <dgm:cxnLst>
    <dgm:cxn modelId="{271B00CD-9C89-40D2-9B7A-E350DF4C4421}" srcId="{50D6CCDD-E5E1-4408-A138-D4BEA616B49C}" destId="{FE9BBCFC-8796-4CE3-AA81-4738388D8427}" srcOrd="0" destOrd="0" parTransId="{3144B65E-639B-40DA-A0F3-BD75E1B579F1}" sibTransId="{CEFA2B63-1D5D-48ED-AF0F-6461C43AA4C5}"/>
    <dgm:cxn modelId="{CDE09EAC-1585-4281-9D25-1364ECE4CD76}" srcId="{A3B2BDD8-7CFA-45A1-81C2-C6CBA5315E74}" destId="{97CA80C5-FE8A-44AE-8FEF-064720E84E30}" srcOrd="7" destOrd="0" parTransId="{0B630F84-BB81-4D95-AF66-6D059AA5442E}" sibTransId="{9270352D-40D1-409E-81AD-93AE1499DFF2}"/>
    <dgm:cxn modelId="{4FA9038B-7C75-4901-806F-99287978D4F0}" srcId="{A3B2BDD8-7CFA-45A1-81C2-C6CBA5315E74}" destId="{6DA58BF6-13E2-45DB-A8F7-F34B4C4537B6}" srcOrd="9" destOrd="0" parTransId="{84436B65-AAB5-4D5C-B1BC-B6C6DFBCCF26}" sibTransId="{CC654D6A-D75D-490E-9C25-85C633D9B8D7}"/>
    <dgm:cxn modelId="{C63786F9-AA20-47DD-9DA0-91D6EA41521D}" srcId="{A3B2BDD8-7CFA-45A1-81C2-C6CBA5315E74}" destId="{5C2A653E-DDEA-4807-8574-A8A086C8A1E7}" srcOrd="10" destOrd="0" parTransId="{8A1105AA-CB86-4661-BFCC-C523B6E1DB95}" sibTransId="{80C1DBF0-49CB-4BAB-9E6E-9BBD642B9200}"/>
    <dgm:cxn modelId="{21D58658-F1F3-4A9A-986F-6E2482CA1244}" type="presOf" srcId="{FE9BBCFC-8796-4CE3-AA81-4738388D8427}" destId="{8896DFE3-A577-45F4-8419-92BD2007D3F1}" srcOrd="1" destOrd="0" presId="urn:microsoft.com/office/officeart/2005/8/layout/cycle4"/>
    <dgm:cxn modelId="{1A39AD4F-C4E2-44DA-9C1D-1D600DC0679F}" type="presOf" srcId="{A3B2BDD8-7CFA-45A1-81C2-C6CBA5315E74}" destId="{ABBD78B5-56A6-410C-AAF1-E03D8708D304}" srcOrd="0" destOrd="0" presId="urn:microsoft.com/office/officeart/2005/8/layout/cycle4"/>
    <dgm:cxn modelId="{377744A6-F116-4F66-A9E8-43F1509E61DC}" type="presOf" srcId="{E762EDA6-87AB-4054-A069-EA231FDB0593}" destId="{37C428C5-E5A8-449B-90E2-C7498ACD849D}" srcOrd="0" destOrd="0" presId="urn:microsoft.com/office/officeart/2005/8/layout/cycle4"/>
    <dgm:cxn modelId="{E6C04FA5-9B4A-4716-8FFB-71A6931C2F63}" srcId="{A3B2BDD8-7CFA-45A1-81C2-C6CBA5315E74}" destId="{CE3DB278-B3C5-49A6-B4E6-1D947928D88E}" srcOrd="8" destOrd="0" parTransId="{65D6C571-6AFC-4DCC-829E-98ACB946A787}" sibTransId="{0222269B-E30A-450E-8B92-89F0E535C07F}"/>
    <dgm:cxn modelId="{F9BEF1F6-F2DD-456F-A2F1-3920339C5983}" type="presOf" srcId="{50D6CCDD-E5E1-4408-A138-D4BEA616B49C}" destId="{8661DF73-D89A-4501-8F37-F780FEB83CC3}" srcOrd="0" destOrd="0" presId="urn:microsoft.com/office/officeart/2005/8/layout/cycle4"/>
    <dgm:cxn modelId="{87BF6C15-A590-4081-BDF0-B04AF07F5505}" srcId="{A3B2BDD8-7CFA-45A1-81C2-C6CBA5315E74}" destId="{E762EDA6-87AB-4054-A069-EA231FDB0593}" srcOrd="3" destOrd="0" parTransId="{1F31230B-BBAA-4300-B922-C5BAE7B7D707}" sibTransId="{297DA836-46CF-41F6-A763-E6FB1F6293B9}"/>
    <dgm:cxn modelId="{959EA3D5-73CC-44A4-938E-29F034E7D18B}" srcId="{6836B55B-DCFE-4CAA-9C75-34B3DD587BB3}" destId="{9EF09B09-8A36-4177-AB7B-9FFFEAAA9F7E}" srcOrd="0" destOrd="0" parTransId="{E824C7B4-3873-4F31-8C72-D35073CA458A}" sibTransId="{31A70472-BF67-4A33-9AC6-1D15F3DC2BF2}"/>
    <dgm:cxn modelId="{F2C0F7B8-14A3-4D59-9971-9873401D6B88}" srcId="{A3B2BDD8-7CFA-45A1-81C2-C6CBA5315E74}" destId="{F34E7C1E-3C2A-4457-94A5-FF75D49C94D9}" srcOrd="4" destOrd="0" parTransId="{0F4C9A9E-4605-402D-A7F0-09AD6A97F19F}" sibTransId="{4FDDBCED-54D4-4822-BF61-95BE12D5F3E8}"/>
    <dgm:cxn modelId="{FA8E542E-B8E3-4126-B9E8-E390D184C8CD}" srcId="{A3B2BDD8-7CFA-45A1-81C2-C6CBA5315E74}" destId="{DE978E09-6EBD-4020-A199-3F198742B63F}" srcOrd="2" destOrd="0" parTransId="{290A26FA-ABAC-4855-8F17-D00430F79671}" sibTransId="{6C7CCA7A-BD36-4F64-BFE6-B72681A1E8AD}"/>
    <dgm:cxn modelId="{BB0406B1-C018-45EB-A0A5-6A69FD1EA05C}" type="presOf" srcId="{D8BC8E94-4736-449A-B6D4-C1D362CFD452}" destId="{0A089B92-E072-404B-8F6F-76E11A757993}" srcOrd="0" destOrd="0" presId="urn:microsoft.com/office/officeart/2005/8/layout/cycle4"/>
    <dgm:cxn modelId="{4171D356-C2EE-4161-ACD1-3696F5A74798}" srcId="{A3B2BDD8-7CFA-45A1-81C2-C6CBA5315E74}" destId="{A996BDE9-35DC-4C0F-A91A-568BB3B513AB}" srcOrd="6" destOrd="0" parTransId="{3F42725C-154F-481C-A303-4AAA84B19A85}" sibTransId="{27EE5699-06F7-43E4-B684-464F72992DB5}"/>
    <dgm:cxn modelId="{0F1C5D4B-5F7B-46BB-B912-1704F0613345}" type="presOf" srcId="{FE9BBCFC-8796-4CE3-AA81-4738388D8427}" destId="{3C9551E5-BEF0-4392-B089-04F7F177EFC9}" srcOrd="0" destOrd="0" presId="urn:microsoft.com/office/officeart/2005/8/layout/cycle4"/>
    <dgm:cxn modelId="{57F94B30-57BB-4652-B565-E15F9CACEAF8}" type="presOf" srcId="{DE978E09-6EBD-4020-A199-3F198742B63F}" destId="{DD02239D-893A-4E2D-9AB1-F53361CA4CC5}" srcOrd="0" destOrd="0" presId="urn:microsoft.com/office/officeart/2005/8/layout/cycle4"/>
    <dgm:cxn modelId="{DAD489AC-C91D-4348-8800-266A0F0AA5C8}" srcId="{A3B2BDD8-7CFA-45A1-81C2-C6CBA5315E74}" destId="{50D6CCDD-E5E1-4408-A138-D4BEA616B49C}" srcOrd="0" destOrd="0" parTransId="{9441591E-D33F-4AA5-8A16-11108D6CA872}" sibTransId="{3E6EAAA0-D9AA-486F-B19C-9ADFFF98E3AB}"/>
    <dgm:cxn modelId="{2B111B02-33A0-4476-A3BD-942A0AEADE7D}" srcId="{A3B2BDD8-7CFA-45A1-81C2-C6CBA5315E74}" destId="{D8BC8E94-4736-449A-B6D4-C1D362CFD452}" srcOrd="1" destOrd="0" parTransId="{51D7B1DD-1244-43D6-BE53-96EB686C19C7}" sibTransId="{1A016C60-720A-41C4-BCE4-ACFA532E1A25}"/>
    <dgm:cxn modelId="{D2F148BF-40BA-4A0B-97E9-822B7DEB3CBF}" srcId="{A3B2BDD8-7CFA-45A1-81C2-C6CBA5315E74}" destId="{6836B55B-DCFE-4CAA-9C75-34B3DD587BB3}" srcOrd="5" destOrd="0" parTransId="{371A8D9E-1201-405B-AA55-0F1D4AEF58A1}" sibTransId="{CEBEB71A-1AA3-45B8-AC66-655E1A1330A1}"/>
    <dgm:cxn modelId="{A8AD552C-7FFB-490F-9796-69B498A8E3FE}" type="presParOf" srcId="{ABBD78B5-56A6-410C-AAF1-E03D8708D304}" destId="{A1F8BEA8-BCAF-45F3-BB6F-8FF16BAE6536}" srcOrd="0" destOrd="0" presId="urn:microsoft.com/office/officeart/2005/8/layout/cycle4"/>
    <dgm:cxn modelId="{EFDDA038-EAC8-4AB3-8C76-4B3179A8F988}" type="presParOf" srcId="{A1F8BEA8-BCAF-45F3-BB6F-8FF16BAE6536}" destId="{8B91E286-C8B6-40A8-908B-E33BE5F5912E}" srcOrd="0" destOrd="0" presId="urn:microsoft.com/office/officeart/2005/8/layout/cycle4"/>
    <dgm:cxn modelId="{A93C28FD-8340-4406-9E5B-24A364199253}" type="presParOf" srcId="{8B91E286-C8B6-40A8-908B-E33BE5F5912E}" destId="{3C9551E5-BEF0-4392-B089-04F7F177EFC9}" srcOrd="0" destOrd="0" presId="urn:microsoft.com/office/officeart/2005/8/layout/cycle4"/>
    <dgm:cxn modelId="{8927077B-ACDD-4200-BCC9-6083B622D59B}" type="presParOf" srcId="{8B91E286-C8B6-40A8-908B-E33BE5F5912E}" destId="{8896DFE3-A577-45F4-8419-92BD2007D3F1}" srcOrd="1" destOrd="0" presId="urn:microsoft.com/office/officeart/2005/8/layout/cycle4"/>
    <dgm:cxn modelId="{1A866522-1258-415A-8450-EB0E1A16C7B3}" type="presParOf" srcId="{A1F8BEA8-BCAF-45F3-BB6F-8FF16BAE6536}" destId="{B4C0ADD3-6D58-425E-94D0-E7D881C36289}" srcOrd="1" destOrd="0" presId="urn:microsoft.com/office/officeart/2005/8/layout/cycle4"/>
    <dgm:cxn modelId="{FDE05298-8F0D-4DA1-850C-220D8726D1CC}" type="presParOf" srcId="{ABBD78B5-56A6-410C-AAF1-E03D8708D304}" destId="{B4DB68DA-5F3B-4144-9B2C-D0A0B75C74D1}" srcOrd="1" destOrd="0" presId="urn:microsoft.com/office/officeart/2005/8/layout/cycle4"/>
    <dgm:cxn modelId="{EED9A05C-28CA-47A6-9CD3-1EF65BA0273E}" type="presParOf" srcId="{B4DB68DA-5F3B-4144-9B2C-D0A0B75C74D1}" destId="{8661DF73-D89A-4501-8F37-F780FEB83CC3}" srcOrd="0" destOrd="0" presId="urn:microsoft.com/office/officeart/2005/8/layout/cycle4"/>
    <dgm:cxn modelId="{B92D7B0B-B00B-4403-9511-31159B9D166E}" type="presParOf" srcId="{B4DB68DA-5F3B-4144-9B2C-D0A0B75C74D1}" destId="{0A089B92-E072-404B-8F6F-76E11A757993}" srcOrd="1" destOrd="0" presId="urn:microsoft.com/office/officeart/2005/8/layout/cycle4"/>
    <dgm:cxn modelId="{9B9F25D8-4809-43D8-BB0C-9E8DC0C79EB9}" type="presParOf" srcId="{B4DB68DA-5F3B-4144-9B2C-D0A0B75C74D1}" destId="{DD02239D-893A-4E2D-9AB1-F53361CA4CC5}" srcOrd="2" destOrd="0" presId="urn:microsoft.com/office/officeart/2005/8/layout/cycle4"/>
    <dgm:cxn modelId="{DBA8A1F9-80F9-4E5C-9AD3-7C069BB4A36B}" type="presParOf" srcId="{B4DB68DA-5F3B-4144-9B2C-D0A0B75C74D1}" destId="{37C428C5-E5A8-449B-90E2-C7498ACD849D}" srcOrd="3" destOrd="0" presId="urn:microsoft.com/office/officeart/2005/8/layout/cycle4"/>
    <dgm:cxn modelId="{A8D92645-93C4-4613-87C8-C32D5B728A23}" type="presParOf" srcId="{B4DB68DA-5F3B-4144-9B2C-D0A0B75C74D1}" destId="{19200EFF-C9FE-4E6C-9A26-C1D0184818E7}" srcOrd="4" destOrd="0" presId="urn:microsoft.com/office/officeart/2005/8/layout/cycle4"/>
    <dgm:cxn modelId="{0DE61434-B89F-4CFA-ADF9-0992538C7D7B}" type="presParOf" srcId="{ABBD78B5-56A6-410C-AAF1-E03D8708D304}" destId="{7FE2EA8F-5165-44E5-A170-709187FF7185}" srcOrd="2" destOrd="0" presId="urn:microsoft.com/office/officeart/2005/8/layout/cycle4"/>
    <dgm:cxn modelId="{8C2C5E18-F116-46FA-83FC-B8C957922FEC}" type="presParOf" srcId="{ABBD78B5-56A6-410C-AAF1-E03D8708D304}" destId="{0869D245-2F64-4A72-BB31-344A63D6A202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32F3ECB-5BAE-44B5-84CB-A7395995097F}" type="doc">
      <dgm:prSet loTypeId="urn:microsoft.com/office/officeart/2005/8/layout/b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A070A85-BB1A-47DD-815D-7ADA7C1C1B0C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Консультируем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4EA0E564-BCDB-49B2-A811-FA4E264E2DF0}" type="parTrans" cxnId="{EA627882-05C6-450E-ADEB-F29665CDB212}">
      <dgm:prSet/>
      <dgm:spPr/>
      <dgm:t>
        <a:bodyPr/>
        <a:lstStyle/>
        <a:p>
          <a:endParaRPr lang="ru-RU"/>
        </a:p>
      </dgm:t>
    </dgm:pt>
    <dgm:pt modelId="{54A2C7CD-1669-41BF-B8A9-7381EB15C988}" type="sibTrans" cxnId="{EA627882-05C6-450E-ADEB-F29665CDB212}">
      <dgm:prSet/>
      <dgm:spPr/>
      <dgm:t>
        <a:bodyPr/>
        <a:lstStyle/>
        <a:p>
          <a:endParaRPr lang="ru-RU"/>
        </a:p>
      </dgm:t>
    </dgm:pt>
    <dgm:pt modelId="{62E2E6C1-0F0D-452E-9A35-2026E1374935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Диагностируем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C337E9F5-AC4D-4D56-B213-4DEE1D301859}" type="parTrans" cxnId="{F6688DAB-9EBD-43AF-9E76-E5237821FF62}">
      <dgm:prSet/>
      <dgm:spPr/>
      <dgm:t>
        <a:bodyPr/>
        <a:lstStyle/>
        <a:p>
          <a:endParaRPr lang="ru-RU"/>
        </a:p>
      </dgm:t>
    </dgm:pt>
    <dgm:pt modelId="{7C5788DB-4E1F-4896-8411-9FC215C8DADA}" type="sibTrans" cxnId="{F6688DAB-9EBD-43AF-9E76-E5237821FF62}">
      <dgm:prSet/>
      <dgm:spPr/>
      <dgm:t>
        <a:bodyPr/>
        <a:lstStyle/>
        <a:p>
          <a:endParaRPr lang="ru-RU"/>
        </a:p>
      </dgm:t>
    </dgm:pt>
    <dgm:pt modelId="{F772614D-9B75-428B-95EC-01E9DDF62AE2}">
      <dgm:prSet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</a:rPr>
            <a:t>Информируем</a:t>
          </a:r>
          <a:endParaRPr lang="ru-RU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CA971B85-958D-4C05-AFF2-24E6D0C9E200}" type="parTrans" cxnId="{189723D8-99E6-40A4-B00B-5315F91C5CB6}">
      <dgm:prSet/>
      <dgm:spPr/>
      <dgm:t>
        <a:bodyPr/>
        <a:lstStyle/>
        <a:p>
          <a:endParaRPr lang="ru-RU"/>
        </a:p>
      </dgm:t>
    </dgm:pt>
    <dgm:pt modelId="{57ABCCAC-B94B-4B20-801F-B885672229A9}" type="sibTrans" cxnId="{189723D8-99E6-40A4-B00B-5315F91C5CB6}">
      <dgm:prSet/>
      <dgm:spPr/>
      <dgm:t>
        <a:bodyPr/>
        <a:lstStyle/>
        <a:p>
          <a:endParaRPr lang="ru-RU"/>
        </a:p>
      </dgm:t>
    </dgm:pt>
    <dgm:pt modelId="{48995232-9746-43DF-B75C-359AADF3B600}" type="pres">
      <dgm:prSet presAssocID="{532F3ECB-5BAE-44B5-84CB-A7395995097F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E76B4911-10BE-4F48-9040-66D4E90CF088}" type="pres">
      <dgm:prSet presAssocID="{4A070A85-BB1A-47DD-815D-7ADA7C1C1B0C}" presName="compNode" presStyleCnt="0"/>
      <dgm:spPr/>
    </dgm:pt>
    <dgm:pt modelId="{BEB6F4D1-3B26-4559-B653-3D61F866C32B}" type="pres">
      <dgm:prSet presAssocID="{4A070A85-BB1A-47DD-815D-7ADA7C1C1B0C}" presName="dummyConnPt" presStyleCnt="0"/>
      <dgm:spPr/>
    </dgm:pt>
    <dgm:pt modelId="{5B2284B1-AC03-4054-A5E2-9020C5717522}" type="pres">
      <dgm:prSet presAssocID="{4A070A85-BB1A-47DD-815D-7ADA7C1C1B0C}" presName="node" presStyleLbl="node1" presStyleIdx="0" presStyleCnt="3" custScaleX="51663" custScaleY="18299" custLinFactNeighborX="-1675" custLinFactNeighborY="-413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684F07-A673-4823-85AA-65437A285241}" type="pres">
      <dgm:prSet presAssocID="{54A2C7CD-1669-41BF-B8A9-7381EB15C988}" presName="sibTrans" presStyleLbl="bgSibTrans2D1" presStyleIdx="0" presStyleCnt="2" custAng="971126" custFlipHor="0" custScaleX="2659" custScaleY="19517" custLinFactY="154529" custLinFactNeighborX="-12188" custLinFactNeighborY="200000"/>
      <dgm:spPr/>
      <dgm:t>
        <a:bodyPr/>
        <a:lstStyle/>
        <a:p>
          <a:endParaRPr lang="ru-RU"/>
        </a:p>
      </dgm:t>
    </dgm:pt>
    <dgm:pt modelId="{EE349FC0-D00A-4A9B-A82A-E6A3D031888E}" type="pres">
      <dgm:prSet presAssocID="{F772614D-9B75-428B-95EC-01E9DDF62AE2}" presName="compNode" presStyleCnt="0"/>
      <dgm:spPr/>
    </dgm:pt>
    <dgm:pt modelId="{EE850C00-C338-48CF-AF3E-BEE8057C6830}" type="pres">
      <dgm:prSet presAssocID="{F772614D-9B75-428B-95EC-01E9DDF62AE2}" presName="dummyConnPt" presStyleCnt="0"/>
      <dgm:spPr/>
    </dgm:pt>
    <dgm:pt modelId="{972F8CF0-D91E-47D8-B8EA-226BE3516EC5}" type="pres">
      <dgm:prSet presAssocID="{F772614D-9B75-428B-95EC-01E9DDF62AE2}" presName="node" presStyleLbl="node1" presStyleIdx="1" presStyleCnt="3" custScaleX="42543" custScaleY="21147" custLinFactNeighborX="35239" custLinFactNeighborY="-935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BE5AFB-3B5F-420B-B281-122AC13F87BF}" type="pres">
      <dgm:prSet presAssocID="{57ABCCAC-B94B-4B20-801F-B885672229A9}" presName="sibTrans" presStyleLbl="bgSibTrans2D1" presStyleIdx="1" presStyleCnt="2" custAng="16396095" custFlipVert="0" custFlipHor="0" custScaleX="3608" custScaleY="8641" custLinFactNeighborX="31448" custLinFactNeighborY="-35089"/>
      <dgm:spPr/>
      <dgm:t>
        <a:bodyPr/>
        <a:lstStyle/>
        <a:p>
          <a:endParaRPr lang="ru-RU"/>
        </a:p>
      </dgm:t>
    </dgm:pt>
    <dgm:pt modelId="{AF3C4372-C476-47BB-98CE-EB8D74552202}" type="pres">
      <dgm:prSet presAssocID="{62E2E6C1-0F0D-452E-9A35-2026E1374935}" presName="compNode" presStyleCnt="0"/>
      <dgm:spPr/>
    </dgm:pt>
    <dgm:pt modelId="{946C374C-9EF2-42B0-85CF-8FFC39D56CF2}" type="pres">
      <dgm:prSet presAssocID="{62E2E6C1-0F0D-452E-9A35-2026E1374935}" presName="dummyConnPt" presStyleCnt="0"/>
      <dgm:spPr/>
    </dgm:pt>
    <dgm:pt modelId="{028D1D48-77F5-4C7E-8A2C-F00912C6630C}" type="pres">
      <dgm:prSet presAssocID="{62E2E6C1-0F0D-452E-9A35-2026E1374935}" presName="node" presStyleLbl="node1" presStyleIdx="2" presStyleCnt="3" custScaleX="43560" custScaleY="20972" custLinFactNeighborX="-9377" custLinFactNeighborY="-897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9C7D483-64B9-43C4-A9A1-2941C3F4155F}" type="presOf" srcId="{F772614D-9B75-428B-95EC-01E9DDF62AE2}" destId="{972F8CF0-D91E-47D8-B8EA-226BE3516EC5}" srcOrd="0" destOrd="0" presId="urn:microsoft.com/office/officeart/2005/8/layout/bProcess4"/>
    <dgm:cxn modelId="{189723D8-99E6-40A4-B00B-5315F91C5CB6}" srcId="{532F3ECB-5BAE-44B5-84CB-A7395995097F}" destId="{F772614D-9B75-428B-95EC-01E9DDF62AE2}" srcOrd="1" destOrd="0" parTransId="{CA971B85-958D-4C05-AFF2-24E6D0C9E200}" sibTransId="{57ABCCAC-B94B-4B20-801F-B885672229A9}"/>
    <dgm:cxn modelId="{F6688DAB-9EBD-43AF-9E76-E5237821FF62}" srcId="{532F3ECB-5BAE-44B5-84CB-A7395995097F}" destId="{62E2E6C1-0F0D-452E-9A35-2026E1374935}" srcOrd="2" destOrd="0" parTransId="{C337E9F5-AC4D-4D56-B213-4DEE1D301859}" sibTransId="{7C5788DB-4E1F-4896-8411-9FC215C8DADA}"/>
    <dgm:cxn modelId="{EA627882-05C6-450E-ADEB-F29665CDB212}" srcId="{532F3ECB-5BAE-44B5-84CB-A7395995097F}" destId="{4A070A85-BB1A-47DD-815D-7ADA7C1C1B0C}" srcOrd="0" destOrd="0" parTransId="{4EA0E564-BCDB-49B2-A811-FA4E264E2DF0}" sibTransId="{54A2C7CD-1669-41BF-B8A9-7381EB15C988}"/>
    <dgm:cxn modelId="{4F447276-9FF3-4475-B8F2-3FED9D11AB03}" type="presOf" srcId="{62E2E6C1-0F0D-452E-9A35-2026E1374935}" destId="{028D1D48-77F5-4C7E-8A2C-F00912C6630C}" srcOrd="0" destOrd="0" presId="urn:microsoft.com/office/officeart/2005/8/layout/bProcess4"/>
    <dgm:cxn modelId="{738B611F-1624-47A1-A714-0590D0393BAB}" type="presOf" srcId="{54A2C7CD-1669-41BF-B8A9-7381EB15C988}" destId="{63684F07-A673-4823-85AA-65437A285241}" srcOrd="0" destOrd="0" presId="urn:microsoft.com/office/officeart/2005/8/layout/bProcess4"/>
    <dgm:cxn modelId="{510CEA31-C1DB-4B00-BAD8-163D79B20AA5}" type="presOf" srcId="{4A070A85-BB1A-47DD-815D-7ADA7C1C1B0C}" destId="{5B2284B1-AC03-4054-A5E2-9020C5717522}" srcOrd="0" destOrd="0" presId="urn:microsoft.com/office/officeart/2005/8/layout/bProcess4"/>
    <dgm:cxn modelId="{0903A664-691F-4507-90BA-73554763BB33}" type="presOf" srcId="{57ABCCAC-B94B-4B20-801F-B885672229A9}" destId="{77BE5AFB-3B5F-420B-B281-122AC13F87BF}" srcOrd="0" destOrd="0" presId="urn:microsoft.com/office/officeart/2005/8/layout/bProcess4"/>
    <dgm:cxn modelId="{63BFFD57-34D9-4B3B-8C9F-09E701BB529F}" type="presOf" srcId="{532F3ECB-5BAE-44B5-84CB-A7395995097F}" destId="{48995232-9746-43DF-B75C-359AADF3B600}" srcOrd="0" destOrd="0" presId="urn:microsoft.com/office/officeart/2005/8/layout/bProcess4"/>
    <dgm:cxn modelId="{5EA2EA4C-CE72-4282-8ED2-439A34812348}" type="presParOf" srcId="{48995232-9746-43DF-B75C-359AADF3B600}" destId="{E76B4911-10BE-4F48-9040-66D4E90CF088}" srcOrd="0" destOrd="0" presId="urn:microsoft.com/office/officeart/2005/8/layout/bProcess4"/>
    <dgm:cxn modelId="{14518F38-D439-4128-AEAA-F4B7DB04CBDB}" type="presParOf" srcId="{E76B4911-10BE-4F48-9040-66D4E90CF088}" destId="{BEB6F4D1-3B26-4559-B653-3D61F866C32B}" srcOrd="0" destOrd="0" presId="urn:microsoft.com/office/officeart/2005/8/layout/bProcess4"/>
    <dgm:cxn modelId="{08EA0AFD-BDAE-4982-8F8B-D60E22C51324}" type="presParOf" srcId="{E76B4911-10BE-4F48-9040-66D4E90CF088}" destId="{5B2284B1-AC03-4054-A5E2-9020C5717522}" srcOrd="1" destOrd="0" presId="urn:microsoft.com/office/officeart/2005/8/layout/bProcess4"/>
    <dgm:cxn modelId="{3EA10F3F-E3E4-4C89-BC2C-136CA8935AF6}" type="presParOf" srcId="{48995232-9746-43DF-B75C-359AADF3B600}" destId="{63684F07-A673-4823-85AA-65437A285241}" srcOrd="1" destOrd="0" presId="urn:microsoft.com/office/officeart/2005/8/layout/bProcess4"/>
    <dgm:cxn modelId="{51668B6B-1A3E-4FAB-B93D-6E8B48C5B431}" type="presParOf" srcId="{48995232-9746-43DF-B75C-359AADF3B600}" destId="{EE349FC0-D00A-4A9B-A82A-E6A3D031888E}" srcOrd="2" destOrd="0" presId="urn:microsoft.com/office/officeart/2005/8/layout/bProcess4"/>
    <dgm:cxn modelId="{BCEE6963-558B-4CB7-B2D9-3B8711A3EF9F}" type="presParOf" srcId="{EE349FC0-D00A-4A9B-A82A-E6A3D031888E}" destId="{EE850C00-C338-48CF-AF3E-BEE8057C6830}" srcOrd="0" destOrd="0" presId="urn:microsoft.com/office/officeart/2005/8/layout/bProcess4"/>
    <dgm:cxn modelId="{C96F882E-826E-4929-BF4E-055DEFAF1414}" type="presParOf" srcId="{EE349FC0-D00A-4A9B-A82A-E6A3D031888E}" destId="{972F8CF0-D91E-47D8-B8EA-226BE3516EC5}" srcOrd="1" destOrd="0" presId="urn:microsoft.com/office/officeart/2005/8/layout/bProcess4"/>
    <dgm:cxn modelId="{BA4A8CB8-A424-44DD-9D0A-44413D5D35EC}" type="presParOf" srcId="{48995232-9746-43DF-B75C-359AADF3B600}" destId="{77BE5AFB-3B5F-420B-B281-122AC13F87BF}" srcOrd="3" destOrd="0" presId="urn:microsoft.com/office/officeart/2005/8/layout/bProcess4"/>
    <dgm:cxn modelId="{2F7AA91B-7758-474E-A23F-504A510EF434}" type="presParOf" srcId="{48995232-9746-43DF-B75C-359AADF3B600}" destId="{AF3C4372-C476-47BB-98CE-EB8D74552202}" srcOrd="4" destOrd="0" presId="urn:microsoft.com/office/officeart/2005/8/layout/bProcess4"/>
    <dgm:cxn modelId="{6D0DD7BF-C454-4FAC-B95B-2A3763B3CC19}" type="presParOf" srcId="{AF3C4372-C476-47BB-98CE-EB8D74552202}" destId="{946C374C-9EF2-42B0-85CF-8FFC39D56CF2}" srcOrd="0" destOrd="0" presId="urn:microsoft.com/office/officeart/2005/8/layout/bProcess4"/>
    <dgm:cxn modelId="{F9D6AF04-B4DA-42A9-890B-C39BA88B744F}" type="presParOf" srcId="{AF3C4372-C476-47BB-98CE-EB8D74552202}" destId="{028D1D48-77F5-4C7E-8A2C-F00912C6630C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DDA7FE6-C462-4B65-BB0E-4FCA7C46EF6D}">
      <dsp:nvSpPr>
        <dsp:cNvPr id="0" name=""/>
        <dsp:cNvSpPr/>
      </dsp:nvSpPr>
      <dsp:spPr>
        <a:xfrm rot="5400000">
          <a:off x="-303724" y="248052"/>
          <a:ext cx="1635968" cy="11451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2">
                  <a:lumMod val="75000"/>
                </a:schemeClr>
              </a:solidFill>
            </a:rPr>
            <a:t>Цель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2">
                  <a:lumMod val="75000"/>
                </a:schemeClr>
              </a:solidFill>
            </a:rPr>
            <a:t> работы</a:t>
          </a:r>
          <a:endParaRPr lang="ru-RU" sz="2400" b="1" kern="1200" dirty="0">
            <a:solidFill>
              <a:schemeClr val="tx2">
                <a:lumMod val="75000"/>
              </a:schemeClr>
            </a:solidFill>
          </a:endParaRPr>
        </a:p>
      </dsp:txBody>
      <dsp:txXfrm rot="5400000">
        <a:off x="-303724" y="248052"/>
        <a:ext cx="1635968" cy="1145177"/>
      </dsp:txXfrm>
    </dsp:sp>
    <dsp:sp modelId="{CE6E6B01-11AD-4E89-AEC6-65C43D8CE8E9}">
      <dsp:nvSpPr>
        <dsp:cNvPr id="0" name=""/>
        <dsp:cNvSpPr/>
      </dsp:nvSpPr>
      <dsp:spPr>
        <a:xfrm rot="5400000">
          <a:off x="4097089" y="-3007584"/>
          <a:ext cx="1063938" cy="7084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>
              <a:solidFill>
                <a:schemeClr val="tx2">
                  <a:lumMod val="75000"/>
                </a:schemeClr>
              </a:solidFill>
            </a:rPr>
            <a:t>Донести до педагогического коллектива новые требования ФГОС по взаимодействию ДОУ с семьей</a:t>
          </a:r>
          <a:endParaRPr lang="ru-RU" sz="2400" b="1" kern="1200" dirty="0">
            <a:solidFill>
              <a:schemeClr val="tx2">
                <a:lumMod val="75000"/>
              </a:schemeClr>
            </a:solidFill>
          </a:endParaRPr>
        </a:p>
      </dsp:txBody>
      <dsp:txXfrm rot="5400000">
        <a:off x="4097089" y="-3007584"/>
        <a:ext cx="1063938" cy="7084422"/>
      </dsp:txXfrm>
    </dsp:sp>
    <dsp:sp modelId="{1B8858FA-C739-4C65-9378-547988FDDD69}">
      <dsp:nvSpPr>
        <dsp:cNvPr id="0" name=""/>
        <dsp:cNvSpPr/>
      </dsp:nvSpPr>
      <dsp:spPr>
        <a:xfrm rot="5400000">
          <a:off x="-303724" y="1690392"/>
          <a:ext cx="1635968" cy="11451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2">
                  <a:lumMod val="75000"/>
                </a:schemeClr>
              </a:solidFill>
            </a:rPr>
            <a:t>Задача</a:t>
          </a:r>
          <a:endParaRPr lang="ru-RU" sz="2400" b="1" kern="1200" dirty="0">
            <a:solidFill>
              <a:schemeClr val="tx2">
                <a:lumMod val="75000"/>
              </a:schemeClr>
            </a:solidFill>
          </a:endParaRPr>
        </a:p>
      </dsp:txBody>
      <dsp:txXfrm rot="5400000">
        <a:off x="-303724" y="1690392"/>
        <a:ext cx="1635968" cy="1145177"/>
      </dsp:txXfrm>
    </dsp:sp>
    <dsp:sp modelId="{FD923876-4DE4-46ED-99CA-06ACA445E3B4}">
      <dsp:nvSpPr>
        <dsp:cNvPr id="0" name=""/>
        <dsp:cNvSpPr/>
      </dsp:nvSpPr>
      <dsp:spPr>
        <a:xfrm rot="5400000">
          <a:off x="4097369" y="-1565524"/>
          <a:ext cx="1063379" cy="7084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>
              <a:solidFill>
                <a:schemeClr val="tx2">
                  <a:lumMod val="75000"/>
                </a:schemeClr>
              </a:solidFill>
            </a:rPr>
            <a:t>Раскрыть направления и формы взаимодействия ДОУ с семьей</a:t>
          </a:r>
          <a:endParaRPr lang="ru-RU" sz="2400" b="1" kern="1200" dirty="0">
            <a:solidFill>
              <a:schemeClr val="tx2">
                <a:lumMod val="75000"/>
              </a:schemeClr>
            </a:solidFill>
          </a:endParaRPr>
        </a:p>
      </dsp:txBody>
      <dsp:txXfrm rot="5400000">
        <a:off x="4097369" y="-1565524"/>
        <a:ext cx="1063379" cy="7084422"/>
      </dsp:txXfrm>
    </dsp:sp>
    <dsp:sp modelId="{C62A8647-A155-4537-A095-C1043D2E0A84}">
      <dsp:nvSpPr>
        <dsp:cNvPr id="0" name=""/>
        <dsp:cNvSpPr/>
      </dsp:nvSpPr>
      <dsp:spPr>
        <a:xfrm rot="5400000">
          <a:off x="-187065" y="3016073"/>
          <a:ext cx="1635968" cy="137849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2">
                  <a:lumMod val="75000"/>
                </a:schemeClr>
              </a:solidFill>
            </a:rPr>
            <a:t>Целевая аудитория</a:t>
          </a:r>
          <a:endParaRPr lang="ru-RU" sz="2000" b="1" kern="1200" dirty="0">
            <a:solidFill>
              <a:schemeClr val="tx2">
                <a:lumMod val="75000"/>
              </a:schemeClr>
            </a:solidFill>
          </a:endParaRPr>
        </a:p>
      </dsp:txBody>
      <dsp:txXfrm rot="5400000">
        <a:off x="-187065" y="3016073"/>
        <a:ext cx="1635968" cy="1378496"/>
      </dsp:txXfrm>
    </dsp:sp>
    <dsp:sp modelId="{ABB94B3E-32D7-4464-8FCB-2F2C8A6E3744}">
      <dsp:nvSpPr>
        <dsp:cNvPr id="0" name=""/>
        <dsp:cNvSpPr/>
      </dsp:nvSpPr>
      <dsp:spPr>
        <a:xfrm rot="5400000">
          <a:off x="4214028" y="-123184"/>
          <a:ext cx="1063379" cy="7084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>
              <a:solidFill>
                <a:schemeClr val="tx2">
                  <a:lumMod val="75000"/>
                </a:schemeClr>
              </a:solidFill>
            </a:rPr>
            <a:t>Педагогический коллектив ДОУ</a:t>
          </a:r>
          <a:endParaRPr lang="ru-RU" sz="2400" b="1" kern="1200" dirty="0">
            <a:solidFill>
              <a:schemeClr val="tx2">
                <a:lumMod val="75000"/>
              </a:schemeClr>
            </a:solidFill>
          </a:endParaRPr>
        </a:p>
      </dsp:txBody>
      <dsp:txXfrm rot="5400000">
        <a:off x="4214028" y="-123184"/>
        <a:ext cx="1063379" cy="708442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37122E9-6894-4A83-819B-0D9A96374C4C}">
      <dsp:nvSpPr>
        <dsp:cNvPr id="0" name=""/>
        <dsp:cNvSpPr/>
      </dsp:nvSpPr>
      <dsp:spPr>
        <a:xfrm>
          <a:off x="4820850" y="3077654"/>
          <a:ext cx="2235825" cy="14483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>
              <a:solidFill>
                <a:schemeClr val="tx2">
                  <a:lumMod val="75000"/>
                </a:schemeClr>
              </a:solidFill>
            </a:rPr>
            <a:t>Донести до родителей любую информацию</a:t>
          </a:r>
          <a:endParaRPr lang="ru-RU" sz="16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5491597" y="3439731"/>
        <a:ext cx="1565078" cy="1086231"/>
      </dsp:txXfrm>
    </dsp:sp>
    <dsp:sp modelId="{AE0770B2-3EFF-43A3-8FF0-98353959E610}">
      <dsp:nvSpPr>
        <dsp:cNvPr id="0" name=""/>
        <dsp:cNvSpPr/>
      </dsp:nvSpPr>
      <dsp:spPr>
        <a:xfrm>
          <a:off x="1172924" y="3077654"/>
          <a:ext cx="2235825" cy="14483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>
              <a:solidFill>
                <a:schemeClr val="tx2">
                  <a:lumMod val="75000"/>
                </a:schemeClr>
              </a:solidFill>
            </a:rPr>
            <a:t>Изучение семье, ее особенности</a:t>
          </a:r>
          <a:endParaRPr lang="ru-RU" sz="16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1172924" y="3439731"/>
        <a:ext cx="1565078" cy="1086231"/>
      </dsp:txXfrm>
    </dsp:sp>
    <dsp:sp modelId="{EBEF9A65-E2A8-4F37-A626-00FC8846918E}">
      <dsp:nvSpPr>
        <dsp:cNvPr id="0" name=""/>
        <dsp:cNvSpPr/>
      </dsp:nvSpPr>
      <dsp:spPr>
        <a:xfrm>
          <a:off x="4820850" y="0"/>
          <a:ext cx="2235825" cy="14483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>
              <a:solidFill>
                <a:schemeClr val="tx2">
                  <a:lumMod val="75000"/>
                </a:schemeClr>
              </a:solidFill>
            </a:rPr>
            <a:t>Совместные мероприятия                   с родителями </a:t>
          </a:r>
          <a:endParaRPr lang="ru-RU" sz="16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5491597" y="0"/>
        <a:ext cx="1565078" cy="1086231"/>
      </dsp:txXfrm>
    </dsp:sp>
    <dsp:sp modelId="{3C9551E5-BEF0-4392-B089-04F7F177EFC9}">
      <dsp:nvSpPr>
        <dsp:cNvPr id="0" name=""/>
        <dsp:cNvSpPr/>
      </dsp:nvSpPr>
      <dsp:spPr>
        <a:xfrm>
          <a:off x="1172924" y="0"/>
          <a:ext cx="2235825" cy="14483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>
              <a:solidFill>
                <a:schemeClr val="tx2">
                  <a:lumMod val="75000"/>
                </a:schemeClr>
              </a:solidFill>
            </a:rPr>
            <a:t>Обогащение родителей знаниями в вопросах воспитания детей</a:t>
          </a:r>
          <a:endParaRPr lang="ru-RU" sz="16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1172924" y="0"/>
        <a:ext cx="1565078" cy="1086231"/>
      </dsp:txXfrm>
    </dsp:sp>
    <dsp:sp modelId="{8661DF73-D89A-4501-8F37-F780FEB83CC3}">
      <dsp:nvSpPr>
        <dsp:cNvPr id="0" name=""/>
        <dsp:cNvSpPr/>
      </dsp:nvSpPr>
      <dsp:spPr>
        <a:xfrm>
          <a:off x="2109798" y="257979"/>
          <a:ext cx="1959741" cy="1959741"/>
        </a:xfrm>
        <a:prstGeom prst="pieWedg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ПОЗНАВА-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ТЕЛЬНЫЕ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2109798" y="257979"/>
        <a:ext cx="1959741" cy="1959741"/>
      </dsp:txXfrm>
    </dsp:sp>
    <dsp:sp modelId="{0A089B92-E072-404B-8F6F-76E11A757993}">
      <dsp:nvSpPr>
        <dsp:cNvPr id="0" name=""/>
        <dsp:cNvSpPr/>
      </dsp:nvSpPr>
      <dsp:spPr>
        <a:xfrm rot="5400000">
          <a:off x="4160059" y="257979"/>
          <a:ext cx="1959741" cy="1959741"/>
        </a:xfrm>
        <a:prstGeom prst="pieWedg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ДОСУГО-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ВЫЕ 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 rot="5400000">
        <a:off x="4160059" y="257979"/>
        <a:ext cx="1959741" cy="1959741"/>
      </dsp:txXfrm>
    </dsp:sp>
    <dsp:sp modelId="{DD02239D-893A-4E2D-9AB1-F53361CA4CC5}">
      <dsp:nvSpPr>
        <dsp:cNvPr id="0" name=""/>
        <dsp:cNvSpPr/>
      </dsp:nvSpPr>
      <dsp:spPr>
        <a:xfrm rot="10800000">
          <a:off x="4160059" y="2308241"/>
          <a:ext cx="1959741" cy="1959741"/>
        </a:xfrm>
        <a:prstGeom prst="pieWedg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НАГЛЯДНОИНФОРМАЦИОННЫЕ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 rot="10800000">
        <a:off x="4160059" y="2308241"/>
        <a:ext cx="1959741" cy="1959741"/>
      </dsp:txXfrm>
    </dsp:sp>
    <dsp:sp modelId="{37C428C5-E5A8-449B-90E2-C7498ACD849D}">
      <dsp:nvSpPr>
        <dsp:cNvPr id="0" name=""/>
        <dsp:cNvSpPr/>
      </dsp:nvSpPr>
      <dsp:spPr>
        <a:xfrm rot="16200000">
          <a:off x="2109798" y="2308241"/>
          <a:ext cx="1959741" cy="1959741"/>
        </a:xfrm>
        <a:prstGeom prst="pieWedg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ИНФОРМАЦИОННО-АНАЛИТИЧЕСКИЕ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 rot="16200000">
        <a:off x="2109798" y="2308241"/>
        <a:ext cx="1959741" cy="1959741"/>
      </dsp:txXfrm>
    </dsp:sp>
    <dsp:sp modelId="{7FE2EA8F-5165-44E5-A170-709187FF7185}">
      <dsp:nvSpPr>
        <dsp:cNvPr id="0" name=""/>
        <dsp:cNvSpPr/>
      </dsp:nvSpPr>
      <dsp:spPr>
        <a:xfrm>
          <a:off x="3776484" y="1855644"/>
          <a:ext cx="676631" cy="588375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69D245-2F64-4A72-BB31-344A63D6A202}">
      <dsp:nvSpPr>
        <dsp:cNvPr id="0" name=""/>
        <dsp:cNvSpPr/>
      </dsp:nvSpPr>
      <dsp:spPr>
        <a:xfrm rot="10800000">
          <a:off x="3776484" y="2081942"/>
          <a:ext cx="676631" cy="588375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178A243-9D1C-45D0-9D00-8DC176CB2466}">
      <dsp:nvSpPr>
        <dsp:cNvPr id="0" name=""/>
        <dsp:cNvSpPr/>
      </dsp:nvSpPr>
      <dsp:spPr>
        <a:xfrm rot="5400000">
          <a:off x="939303" y="758563"/>
          <a:ext cx="1183495" cy="14285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BBCEF7-F3EB-4945-A3C6-FB5F1F751B2F}">
      <dsp:nvSpPr>
        <dsp:cNvPr id="0" name=""/>
        <dsp:cNvSpPr/>
      </dsp:nvSpPr>
      <dsp:spPr>
        <a:xfrm>
          <a:off x="1210128" y="1147"/>
          <a:ext cx="1587251" cy="95235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Беседы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1210128" y="1147"/>
        <a:ext cx="1587251" cy="952351"/>
      </dsp:txXfrm>
    </dsp:sp>
    <dsp:sp modelId="{63684F07-A673-4823-85AA-65437A285241}">
      <dsp:nvSpPr>
        <dsp:cNvPr id="0" name=""/>
        <dsp:cNvSpPr/>
      </dsp:nvSpPr>
      <dsp:spPr>
        <a:xfrm rot="5400000">
          <a:off x="939303" y="1949002"/>
          <a:ext cx="1183495" cy="14285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2284B1-AC03-4054-A5E2-9020C5717522}">
      <dsp:nvSpPr>
        <dsp:cNvPr id="0" name=""/>
        <dsp:cNvSpPr/>
      </dsp:nvSpPr>
      <dsp:spPr>
        <a:xfrm>
          <a:off x="1210128" y="1191586"/>
          <a:ext cx="1587251" cy="95235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Посещение семей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1210128" y="1191586"/>
        <a:ext cx="1587251" cy="952351"/>
      </dsp:txXfrm>
    </dsp:sp>
    <dsp:sp modelId="{77BE5AFB-3B5F-420B-B281-122AC13F87BF}">
      <dsp:nvSpPr>
        <dsp:cNvPr id="0" name=""/>
        <dsp:cNvSpPr/>
      </dsp:nvSpPr>
      <dsp:spPr>
        <a:xfrm rot="5400000">
          <a:off x="939303" y="3139441"/>
          <a:ext cx="1183495" cy="14285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2F8CF0-D91E-47D8-B8EA-226BE3516EC5}">
      <dsp:nvSpPr>
        <dsp:cNvPr id="0" name=""/>
        <dsp:cNvSpPr/>
      </dsp:nvSpPr>
      <dsp:spPr>
        <a:xfrm>
          <a:off x="1210128" y="2382025"/>
          <a:ext cx="1587251" cy="95235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оформление папок-передвижек и стендов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1210128" y="2382025"/>
        <a:ext cx="1587251" cy="952351"/>
      </dsp:txXfrm>
    </dsp:sp>
    <dsp:sp modelId="{1DA71A1C-C290-41E4-8D56-ED9B2EE3BE96}">
      <dsp:nvSpPr>
        <dsp:cNvPr id="0" name=""/>
        <dsp:cNvSpPr/>
      </dsp:nvSpPr>
      <dsp:spPr>
        <a:xfrm>
          <a:off x="1534522" y="3734661"/>
          <a:ext cx="2104101" cy="14285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8D1D48-77F5-4C7E-8A2C-F00912C6630C}">
      <dsp:nvSpPr>
        <dsp:cNvPr id="0" name=""/>
        <dsp:cNvSpPr/>
      </dsp:nvSpPr>
      <dsp:spPr>
        <a:xfrm>
          <a:off x="1210128" y="3572464"/>
          <a:ext cx="1587251" cy="95235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Дни открытых дверей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1210128" y="3572464"/>
        <a:ext cx="1587251" cy="952351"/>
      </dsp:txXfrm>
    </dsp:sp>
    <dsp:sp modelId="{62801089-D50E-4056-B032-7857262666E7}">
      <dsp:nvSpPr>
        <dsp:cNvPr id="0" name=""/>
        <dsp:cNvSpPr/>
      </dsp:nvSpPr>
      <dsp:spPr>
        <a:xfrm rot="16200000">
          <a:off x="3050348" y="3139441"/>
          <a:ext cx="1183495" cy="14285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62F21C-9170-4C7E-A257-7E0FA5E8FDF9}">
      <dsp:nvSpPr>
        <dsp:cNvPr id="0" name=""/>
        <dsp:cNvSpPr/>
      </dsp:nvSpPr>
      <dsp:spPr>
        <a:xfrm>
          <a:off x="3321174" y="3572464"/>
          <a:ext cx="1587251" cy="952351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Родительские конференции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3321174" y="3572464"/>
        <a:ext cx="1587251" cy="952351"/>
      </dsp:txXfrm>
    </dsp:sp>
    <dsp:sp modelId="{A2D2B1FB-6E0F-4C61-8A42-D13DAA219521}">
      <dsp:nvSpPr>
        <dsp:cNvPr id="0" name=""/>
        <dsp:cNvSpPr/>
      </dsp:nvSpPr>
      <dsp:spPr>
        <a:xfrm rot="16200000">
          <a:off x="3050348" y="1949002"/>
          <a:ext cx="1183495" cy="14285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5868ED-9765-4EBC-A60A-AE660272817F}">
      <dsp:nvSpPr>
        <dsp:cNvPr id="0" name=""/>
        <dsp:cNvSpPr/>
      </dsp:nvSpPr>
      <dsp:spPr>
        <a:xfrm>
          <a:off x="3321174" y="2382025"/>
          <a:ext cx="1587251" cy="95235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Выставки совместных работ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3321174" y="2382025"/>
        <a:ext cx="1587251" cy="952351"/>
      </dsp:txXfrm>
    </dsp:sp>
    <dsp:sp modelId="{62F20A7A-77BF-469C-AB7D-4E4BA595D8BD}">
      <dsp:nvSpPr>
        <dsp:cNvPr id="0" name=""/>
        <dsp:cNvSpPr/>
      </dsp:nvSpPr>
      <dsp:spPr>
        <a:xfrm rot="16200000">
          <a:off x="3050348" y="758563"/>
          <a:ext cx="1183495" cy="14285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2AB07B-447E-4C11-A6F2-4328A0FC52F6}">
      <dsp:nvSpPr>
        <dsp:cNvPr id="0" name=""/>
        <dsp:cNvSpPr/>
      </dsp:nvSpPr>
      <dsp:spPr>
        <a:xfrm>
          <a:off x="3321174" y="1191586"/>
          <a:ext cx="1587251" cy="95235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Консультации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3321174" y="1191586"/>
        <a:ext cx="1587251" cy="952351"/>
      </dsp:txXfrm>
    </dsp:sp>
    <dsp:sp modelId="{F9C28537-0313-4A71-889B-02A7AE97B2AA}">
      <dsp:nvSpPr>
        <dsp:cNvPr id="0" name=""/>
        <dsp:cNvSpPr/>
      </dsp:nvSpPr>
      <dsp:spPr>
        <a:xfrm>
          <a:off x="3645567" y="163344"/>
          <a:ext cx="2104101" cy="14285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1F2B92-9D92-47DF-A4E6-A0DB1473EC77}">
      <dsp:nvSpPr>
        <dsp:cNvPr id="0" name=""/>
        <dsp:cNvSpPr/>
      </dsp:nvSpPr>
      <dsp:spPr>
        <a:xfrm>
          <a:off x="3321174" y="1147"/>
          <a:ext cx="1587251" cy="95235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Родительские собрания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3321174" y="1147"/>
        <a:ext cx="1587251" cy="952351"/>
      </dsp:txXfrm>
    </dsp:sp>
    <dsp:sp modelId="{6A4D2E55-10DA-4F92-8DC8-6D2305BA60C0}">
      <dsp:nvSpPr>
        <dsp:cNvPr id="0" name=""/>
        <dsp:cNvSpPr/>
      </dsp:nvSpPr>
      <dsp:spPr>
        <a:xfrm rot="5400000">
          <a:off x="5161393" y="758563"/>
          <a:ext cx="1183495" cy="14285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D9C1C0-10BB-4201-86D6-2F9057FE3727}">
      <dsp:nvSpPr>
        <dsp:cNvPr id="0" name=""/>
        <dsp:cNvSpPr/>
      </dsp:nvSpPr>
      <dsp:spPr>
        <a:xfrm>
          <a:off x="5432219" y="1147"/>
          <a:ext cx="1587251" cy="95235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Совместные праздники и развлечения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5432219" y="1147"/>
        <a:ext cx="1587251" cy="952351"/>
      </dsp:txXfrm>
    </dsp:sp>
    <dsp:sp modelId="{A0E6E479-E1E7-4075-8918-BA83C7D7C3FF}">
      <dsp:nvSpPr>
        <dsp:cNvPr id="0" name=""/>
        <dsp:cNvSpPr/>
      </dsp:nvSpPr>
      <dsp:spPr>
        <a:xfrm>
          <a:off x="5432219" y="1191586"/>
          <a:ext cx="1587251" cy="952351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</a:rPr>
            <a:t>Работа с родительским комитетом</a:t>
          </a:r>
          <a:endParaRPr lang="ru-RU" sz="1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5432219" y="1191586"/>
        <a:ext cx="1587251" cy="9523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27DD-385C-473C-8D54-170291047E37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DA8C-99EC-4B2C-9938-C3C18B66B1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82188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27DD-385C-473C-8D54-170291047E37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DA8C-99EC-4B2C-9938-C3C18B66B1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74205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27DD-385C-473C-8D54-170291047E37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DA8C-99EC-4B2C-9938-C3C18B66B1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1035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27DD-385C-473C-8D54-170291047E37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DA8C-99EC-4B2C-9938-C3C18B66B1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963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27DD-385C-473C-8D54-170291047E37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DA8C-99EC-4B2C-9938-C3C18B66B1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10993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27DD-385C-473C-8D54-170291047E37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DA8C-99EC-4B2C-9938-C3C18B66B1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23106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27DD-385C-473C-8D54-170291047E37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DA8C-99EC-4B2C-9938-C3C18B66B1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01110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27DD-385C-473C-8D54-170291047E37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DA8C-99EC-4B2C-9938-C3C18B66B1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3450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27DD-385C-473C-8D54-170291047E37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DA8C-99EC-4B2C-9938-C3C18B66B1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43848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27DD-385C-473C-8D54-170291047E37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DA8C-99EC-4B2C-9938-C3C18B66B1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30636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327DD-385C-473C-8D54-170291047E37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DA8C-99EC-4B2C-9938-C3C18B66B1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93994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327DD-385C-473C-8D54-170291047E37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EDA8C-99EC-4B2C-9938-C3C18B66B1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24394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microsoft.com/office/2007/relationships/diagramDrawing" Target="../diagrams/drawing4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microsoft.com/office/2007/relationships/diagramDrawing" Target="../diagrams/drawing5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"/>
            <a:ext cx="8458200" cy="1268759"/>
          </a:xfrm>
        </p:spPr>
        <p:txBody>
          <a:bodyPr>
            <a:noAutofit/>
          </a:bodyPr>
          <a:lstStyle/>
          <a:p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556792"/>
            <a:ext cx="8964488" cy="5112568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Модель психолого-педагогического</a:t>
            </a:r>
          </a:p>
          <a:p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взаимодействия в рамках реализации проекта</a:t>
            </a:r>
          </a:p>
          <a:p>
            <a:endParaRPr lang="ru-RU" sz="48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Абатский муниципальный район</a:t>
            </a:r>
          </a:p>
          <a:p>
            <a:pPr algn="r"/>
            <a:endParaRPr lang="ru-RU" sz="86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ru-RU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r"/>
            <a:endParaRPr lang="ru-RU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r"/>
            <a:endParaRPr lang="ru-RU" sz="51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r"/>
            <a:endParaRPr lang="ru-RU" sz="51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r"/>
            <a:endParaRPr lang="ru-RU" sz="8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r"/>
            <a:endParaRPr lang="ru-RU" sz="8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r"/>
            <a:endParaRPr lang="ru-RU" sz="51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51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7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4" name="Рисунок 3" descr="http://xn--72-6kc3btcahkn0dyc.xn--p1ai/wp-content/uploads/2019/05/tochka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0" y="4857760"/>
            <a:ext cx="1314450" cy="614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s://xn----7sbh4abisab1b4j.xn--p1ai/uploads/posts/2018-01/1515942839_180111den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8" y="4643446"/>
            <a:ext cx="3428992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3973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0"/>
            <a:ext cx="7956376" cy="1196752"/>
          </a:xfrm>
        </p:spPr>
        <p:txBody>
          <a:bodyPr>
            <a:normAutofit/>
          </a:bodyPr>
          <a:lstStyle/>
          <a:p>
            <a:endParaRPr lang="ru-RU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214422"/>
          <a:ext cx="8786874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 descr="https://www.orelgorsovet.ru/img/4695/user_0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86116" y="2214554"/>
            <a:ext cx="2643206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980728"/>
          </a:xfrm>
        </p:spPr>
        <p:txBody>
          <a:bodyPr>
            <a:normAutofit/>
          </a:bodyPr>
          <a:lstStyle/>
          <a:p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142908" y="1214422"/>
          <a:ext cx="8901146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Прямая со стрелкой 8"/>
          <p:cNvCxnSpPr/>
          <p:nvPr/>
        </p:nvCxnSpPr>
        <p:spPr>
          <a:xfrm rot="16200000" flipH="1">
            <a:off x="3786182" y="2285992"/>
            <a:ext cx="357190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3065" t="39090" r="21362" b="28179"/>
          <a:stretch/>
        </p:blipFill>
        <p:spPr bwMode="auto">
          <a:xfrm>
            <a:off x="2357422" y="214290"/>
            <a:ext cx="4214842" cy="71438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18" name="Овал 17"/>
          <p:cNvSpPr/>
          <p:nvPr/>
        </p:nvSpPr>
        <p:spPr>
          <a:xfrm>
            <a:off x="3000364" y="2285992"/>
            <a:ext cx="200026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МАОУ </a:t>
            </a:r>
            <a:r>
              <a:rPr lang="ru-RU" sz="1600" dirty="0" err="1" smtClean="0"/>
              <a:t>Банниковская</a:t>
            </a:r>
            <a:r>
              <a:rPr lang="ru-RU" sz="1600" dirty="0" smtClean="0"/>
              <a:t> СОШ</a:t>
            </a:r>
            <a:endParaRPr lang="ru-RU" sz="1600" dirty="0"/>
          </a:p>
        </p:txBody>
      </p:sp>
      <p:sp>
        <p:nvSpPr>
          <p:cNvPr id="19" name="Овал 18"/>
          <p:cNvSpPr/>
          <p:nvPr/>
        </p:nvSpPr>
        <p:spPr>
          <a:xfrm>
            <a:off x="4714876" y="3643314"/>
            <a:ext cx="121444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Филиал </a:t>
            </a:r>
            <a:r>
              <a:rPr lang="ru-RU" sz="1200" dirty="0" err="1" smtClean="0"/>
              <a:t>Коневская</a:t>
            </a:r>
            <a:r>
              <a:rPr lang="ru-RU" sz="1200" dirty="0" smtClean="0"/>
              <a:t> СОШ</a:t>
            </a:r>
            <a:endParaRPr lang="ru-RU" sz="1200" dirty="0"/>
          </a:p>
        </p:txBody>
      </p:sp>
      <p:sp>
        <p:nvSpPr>
          <p:cNvPr id="20" name="Овал 19"/>
          <p:cNvSpPr/>
          <p:nvPr/>
        </p:nvSpPr>
        <p:spPr>
          <a:xfrm>
            <a:off x="3714744" y="4357694"/>
            <a:ext cx="1357322" cy="9858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Ленинский </a:t>
            </a:r>
            <a:r>
              <a:rPr lang="ru-RU" sz="1200" dirty="0" err="1" smtClean="0"/>
              <a:t>д</a:t>
            </a:r>
            <a:r>
              <a:rPr lang="ru-RU" sz="1200" dirty="0" smtClean="0"/>
              <a:t>/с  Солнышко</a:t>
            </a:r>
            <a:endParaRPr lang="ru-RU" sz="1200" dirty="0"/>
          </a:p>
        </p:txBody>
      </p:sp>
      <p:sp>
        <p:nvSpPr>
          <p:cNvPr id="21" name="Овал 20"/>
          <p:cNvSpPr/>
          <p:nvPr/>
        </p:nvSpPr>
        <p:spPr>
          <a:xfrm>
            <a:off x="0" y="3429000"/>
            <a:ext cx="121441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Филиал</a:t>
            </a:r>
          </a:p>
          <a:p>
            <a:pPr algn="ctr"/>
            <a:r>
              <a:rPr lang="ru-RU" sz="1200" dirty="0" err="1" smtClean="0"/>
              <a:t>Ощепковская</a:t>
            </a:r>
            <a:r>
              <a:rPr lang="ru-RU" sz="1200" dirty="0" smtClean="0"/>
              <a:t> СОШ  </a:t>
            </a:r>
            <a:endParaRPr lang="ru-RU" sz="1200" dirty="0"/>
          </a:p>
        </p:txBody>
      </p:sp>
      <p:sp>
        <p:nvSpPr>
          <p:cNvPr id="22" name="Овал 21"/>
          <p:cNvSpPr/>
          <p:nvPr/>
        </p:nvSpPr>
        <p:spPr>
          <a:xfrm>
            <a:off x="3500430" y="3357562"/>
            <a:ext cx="985838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Филиал</a:t>
            </a:r>
          </a:p>
          <a:p>
            <a:pPr algn="ctr"/>
            <a:r>
              <a:rPr lang="ru-RU" sz="1200" dirty="0" smtClean="0"/>
              <a:t>Ленинская</a:t>
            </a:r>
          </a:p>
          <a:p>
            <a:pPr algn="ctr"/>
            <a:r>
              <a:rPr lang="ru-RU" sz="1200" dirty="0" smtClean="0"/>
              <a:t>СОШ</a:t>
            </a:r>
            <a:endParaRPr lang="ru-RU" sz="1200" dirty="0"/>
          </a:p>
        </p:txBody>
      </p:sp>
      <p:sp>
        <p:nvSpPr>
          <p:cNvPr id="23" name="Овал 22"/>
          <p:cNvSpPr/>
          <p:nvPr/>
        </p:nvSpPr>
        <p:spPr>
          <a:xfrm>
            <a:off x="4786314" y="2714620"/>
            <a:ext cx="107157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Филиал </a:t>
            </a:r>
            <a:r>
              <a:rPr lang="ru-RU" sz="1200" dirty="0" err="1" smtClean="0"/>
              <a:t>Старо-Маслянская</a:t>
            </a:r>
            <a:r>
              <a:rPr lang="ru-RU" sz="1200" dirty="0" smtClean="0"/>
              <a:t> СОШ</a:t>
            </a:r>
            <a:endParaRPr lang="ru-RU" sz="1200" dirty="0"/>
          </a:p>
        </p:txBody>
      </p:sp>
      <p:sp>
        <p:nvSpPr>
          <p:cNvPr id="24" name="Овал 23"/>
          <p:cNvSpPr/>
          <p:nvPr/>
        </p:nvSpPr>
        <p:spPr>
          <a:xfrm>
            <a:off x="2214546" y="3071810"/>
            <a:ext cx="128588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Филиал</a:t>
            </a:r>
          </a:p>
          <a:p>
            <a:pPr algn="ctr"/>
            <a:r>
              <a:rPr lang="ru-RU" sz="1200" dirty="0" smtClean="0"/>
              <a:t>Партизанская СОШ</a:t>
            </a:r>
          </a:p>
        </p:txBody>
      </p:sp>
      <p:sp>
        <p:nvSpPr>
          <p:cNvPr id="25" name="Овал 24"/>
          <p:cNvSpPr/>
          <p:nvPr/>
        </p:nvSpPr>
        <p:spPr>
          <a:xfrm>
            <a:off x="7643834" y="3786190"/>
            <a:ext cx="150016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Филиал  </a:t>
            </a:r>
            <a:r>
              <a:rPr lang="ru-RU" sz="1200" dirty="0" err="1" smtClean="0"/>
              <a:t>Тушнолобовская</a:t>
            </a:r>
            <a:r>
              <a:rPr lang="ru-RU" sz="1200" dirty="0" smtClean="0"/>
              <a:t> СОШ</a:t>
            </a:r>
            <a:endParaRPr lang="ru-RU" sz="1200" dirty="0"/>
          </a:p>
        </p:txBody>
      </p:sp>
      <p:sp>
        <p:nvSpPr>
          <p:cNvPr id="26" name="Овал 25"/>
          <p:cNvSpPr/>
          <p:nvPr/>
        </p:nvSpPr>
        <p:spPr>
          <a:xfrm>
            <a:off x="6000760" y="3714752"/>
            <a:ext cx="164307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Филиал </a:t>
            </a:r>
            <a:r>
              <a:rPr lang="ru-RU" sz="1200" dirty="0" err="1" smtClean="0"/>
              <a:t>Болдыревская</a:t>
            </a:r>
            <a:r>
              <a:rPr lang="ru-RU" sz="1200" dirty="0" smtClean="0"/>
              <a:t> СОШ</a:t>
            </a:r>
            <a:endParaRPr lang="ru-RU" sz="1200" dirty="0"/>
          </a:p>
        </p:txBody>
      </p:sp>
      <p:sp>
        <p:nvSpPr>
          <p:cNvPr id="27" name="Овал 26"/>
          <p:cNvSpPr/>
          <p:nvPr/>
        </p:nvSpPr>
        <p:spPr>
          <a:xfrm>
            <a:off x="7358082" y="2786058"/>
            <a:ext cx="157163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МАОУ  </a:t>
            </a:r>
            <a:r>
              <a:rPr lang="ru-RU" dirty="0" err="1" smtClean="0"/>
              <a:t>Абатская</a:t>
            </a:r>
            <a:r>
              <a:rPr lang="ru-RU" dirty="0" smtClean="0"/>
              <a:t> </a:t>
            </a:r>
          </a:p>
          <a:p>
            <a:pPr algn="ctr"/>
            <a:r>
              <a:rPr lang="ru-RU" dirty="0" smtClean="0"/>
              <a:t>СОШ №2</a:t>
            </a:r>
            <a:endParaRPr lang="ru-RU" dirty="0"/>
          </a:p>
        </p:txBody>
      </p:sp>
      <p:sp>
        <p:nvSpPr>
          <p:cNvPr id="28" name="Овал 27"/>
          <p:cNvSpPr/>
          <p:nvPr/>
        </p:nvSpPr>
        <p:spPr>
          <a:xfrm>
            <a:off x="2428860" y="5072074"/>
            <a:ext cx="1571636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err="1" smtClean="0"/>
              <a:t>Шевыринский</a:t>
            </a:r>
            <a:r>
              <a:rPr lang="ru-RU" sz="1100" dirty="0" smtClean="0"/>
              <a:t>  </a:t>
            </a:r>
          </a:p>
          <a:p>
            <a:pPr algn="ctr"/>
            <a:r>
              <a:rPr lang="ru-RU" sz="1100" dirty="0" err="1" smtClean="0"/>
              <a:t>д</a:t>
            </a:r>
            <a:r>
              <a:rPr lang="ru-RU" sz="1100" dirty="0" smtClean="0"/>
              <a:t>/с «Зернышко»</a:t>
            </a:r>
          </a:p>
        </p:txBody>
      </p:sp>
      <p:sp>
        <p:nvSpPr>
          <p:cNvPr id="29" name="Овал 28"/>
          <p:cNvSpPr/>
          <p:nvPr/>
        </p:nvSpPr>
        <p:spPr>
          <a:xfrm>
            <a:off x="5643570" y="2285992"/>
            <a:ext cx="1857388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МАДОУ АР </a:t>
            </a:r>
            <a:r>
              <a:rPr lang="ru-RU" sz="1600" dirty="0" err="1" smtClean="0"/>
              <a:t>д</a:t>
            </a:r>
            <a:r>
              <a:rPr lang="ru-RU" sz="1600" dirty="0" smtClean="0"/>
              <a:t>/с «</a:t>
            </a:r>
            <a:r>
              <a:rPr lang="ru-RU" sz="1600" dirty="0" err="1" smtClean="0"/>
              <a:t>Сибирячок</a:t>
            </a:r>
            <a:endParaRPr lang="ru-RU" sz="1600" dirty="0"/>
          </a:p>
        </p:txBody>
      </p:sp>
      <p:sp>
        <p:nvSpPr>
          <p:cNvPr id="30" name="Овал 29"/>
          <p:cNvSpPr/>
          <p:nvPr/>
        </p:nvSpPr>
        <p:spPr>
          <a:xfrm>
            <a:off x="7643834" y="4857760"/>
            <a:ext cx="150016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err="1" smtClean="0"/>
              <a:t>Тушнолобовский</a:t>
            </a:r>
            <a:r>
              <a:rPr lang="ru-RU" sz="1200" dirty="0" smtClean="0"/>
              <a:t> </a:t>
            </a:r>
            <a:r>
              <a:rPr lang="ru-RU" sz="1200" dirty="0" err="1" smtClean="0"/>
              <a:t>д</a:t>
            </a:r>
            <a:r>
              <a:rPr lang="ru-RU" sz="1200" dirty="0" smtClean="0"/>
              <a:t>/с «Ручеек»</a:t>
            </a:r>
            <a:endParaRPr lang="ru-RU" sz="1200" dirty="0"/>
          </a:p>
        </p:txBody>
      </p:sp>
      <p:sp>
        <p:nvSpPr>
          <p:cNvPr id="32" name="Овал 31"/>
          <p:cNvSpPr/>
          <p:nvPr/>
        </p:nvSpPr>
        <p:spPr>
          <a:xfrm>
            <a:off x="5072066" y="4714884"/>
            <a:ext cx="142876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err="1" smtClean="0"/>
              <a:t>Коневский</a:t>
            </a:r>
            <a:endParaRPr lang="ru-RU" sz="1200" dirty="0" smtClean="0"/>
          </a:p>
          <a:p>
            <a:pPr algn="ctr"/>
            <a:r>
              <a:rPr lang="ru-RU" sz="1200" dirty="0" err="1" smtClean="0"/>
              <a:t>д</a:t>
            </a:r>
            <a:r>
              <a:rPr lang="ru-RU" sz="1200" dirty="0" smtClean="0"/>
              <a:t>/с Солнышко</a:t>
            </a:r>
            <a:endParaRPr lang="ru-RU" sz="1200" dirty="0"/>
          </a:p>
        </p:txBody>
      </p:sp>
      <p:sp>
        <p:nvSpPr>
          <p:cNvPr id="36" name="Овал 35"/>
          <p:cNvSpPr/>
          <p:nvPr/>
        </p:nvSpPr>
        <p:spPr>
          <a:xfrm>
            <a:off x="2500298" y="4143380"/>
            <a:ext cx="107157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Филиал </a:t>
            </a:r>
            <a:r>
              <a:rPr lang="ru-RU" sz="1200" dirty="0" err="1" smtClean="0"/>
              <a:t>Шевыринская</a:t>
            </a:r>
            <a:r>
              <a:rPr lang="ru-RU" sz="1200" dirty="0" smtClean="0"/>
              <a:t> СОШ</a:t>
            </a:r>
          </a:p>
        </p:txBody>
      </p:sp>
      <p:sp>
        <p:nvSpPr>
          <p:cNvPr id="37" name="Овал 36"/>
          <p:cNvSpPr/>
          <p:nvPr/>
        </p:nvSpPr>
        <p:spPr>
          <a:xfrm>
            <a:off x="1928794" y="2000240"/>
            <a:ext cx="1214446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ПМПК</a:t>
            </a:r>
            <a:endParaRPr lang="ru-RU" dirty="0"/>
          </a:p>
        </p:txBody>
      </p:sp>
      <p:sp>
        <p:nvSpPr>
          <p:cNvPr id="38" name="Овал 37"/>
          <p:cNvSpPr/>
          <p:nvPr/>
        </p:nvSpPr>
        <p:spPr>
          <a:xfrm>
            <a:off x="1071538" y="3357562"/>
            <a:ext cx="1500198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Филиал  </a:t>
            </a:r>
            <a:r>
              <a:rPr lang="ru-RU" sz="1100" dirty="0" smtClean="0"/>
              <a:t>БЫСТРУШИНСКАЯ СОШ</a:t>
            </a:r>
            <a:endParaRPr lang="ru-RU" sz="1100" dirty="0"/>
          </a:p>
        </p:txBody>
      </p:sp>
      <p:sp>
        <p:nvSpPr>
          <p:cNvPr id="40" name="Овал 39"/>
          <p:cNvSpPr/>
          <p:nvPr/>
        </p:nvSpPr>
        <p:spPr>
          <a:xfrm>
            <a:off x="6572264" y="4572008"/>
            <a:ext cx="12858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err="1" smtClean="0"/>
              <a:t>Болдыревский</a:t>
            </a:r>
            <a:r>
              <a:rPr lang="ru-RU" sz="1200" dirty="0" smtClean="0"/>
              <a:t> </a:t>
            </a:r>
            <a:r>
              <a:rPr lang="ru-RU" sz="1200" dirty="0" err="1" smtClean="0"/>
              <a:t>д</a:t>
            </a:r>
            <a:r>
              <a:rPr lang="ru-RU" sz="1200" dirty="0" smtClean="0"/>
              <a:t>/с «Березка»</a:t>
            </a:r>
            <a:endParaRPr lang="ru-RU" sz="1200" dirty="0"/>
          </a:p>
        </p:txBody>
      </p:sp>
      <p:sp>
        <p:nvSpPr>
          <p:cNvPr id="42" name="Овал 41"/>
          <p:cNvSpPr/>
          <p:nvPr/>
        </p:nvSpPr>
        <p:spPr>
          <a:xfrm>
            <a:off x="4071934" y="5429264"/>
            <a:ext cx="171451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err="1" smtClean="0"/>
              <a:t>Банниковский</a:t>
            </a:r>
            <a:r>
              <a:rPr lang="ru-RU" sz="1200" dirty="0" smtClean="0"/>
              <a:t> </a:t>
            </a:r>
            <a:r>
              <a:rPr lang="ru-RU" sz="1200" dirty="0" err="1" smtClean="0"/>
              <a:t>д</a:t>
            </a:r>
            <a:r>
              <a:rPr lang="ru-RU" sz="1200" dirty="0" smtClean="0"/>
              <a:t>/с «</a:t>
            </a:r>
            <a:r>
              <a:rPr lang="ru-RU" sz="1200" dirty="0" err="1" smtClean="0"/>
              <a:t>Аленушка</a:t>
            </a:r>
            <a:r>
              <a:rPr lang="ru-RU" sz="1200" dirty="0" smtClean="0"/>
              <a:t>»</a:t>
            </a:r>
            <a:endParaRPr lang="ru-RU" sz="1200" dirty="0"/>
          </a:p>
        </p:txBody>
      </p:sp>
      <p:sp>
        <p:nvSpPr>
          <p:cNvPr id="43" name="Овал 42"/>
          <p:cNvSpPr/>
          <p:nvPr/>
        </p:nvSpPr>
        <p:spPr>
          <a:xfrm>
            <a:off x="0" y="4643446"/>
            <a:ext cx="1357290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/>
              <a:t>Ощепковский</a:t>
            </a:r>
            <a:r>
              <a:rPr lang="ru-RU" sz="1400" dirty="0" smtClean="0"/>
              <a:t> </a:t>
            </a:r>
            <a:r>
              <a:rPr lang="ru-RU" sz="1400" dirty="0" err="1" smtClean="0"/>
              <a:t>д</a:t>
            </a:r>
            <a:r>
              <a:rPr lang="ru-RU" sz="1400" dirty="0" smtClean="0"/>
              <a:t>/с «Березка</a:t>
            </a:r>
            <a:endParaRPr lang="ru-RU" sz="1400" dirty="0"/>
          </a:p>
        </p:txBody>
      </p:sp>
      <p:sp>
        <p:nvSpPr>
          <p:cNvPr id="44" name="Овал 43"/>
          <p:cNvSpPr/>
          <p:nvPr/>
        </p:nvSpPr>
        <p:spPr>
          <a:xfrm>
            <a:off x="357158" y="2357430"/>
            <a:ext cx="1500198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МАОУ  </a:t>
            </a:r>
            <a:r>
              <a:rPr lang="ru-RU" dirty="0" err="1" smtClean="0"/>
              <a:t>Абатская</a:t>
            </a:r>
            <a:r>
              <a:rPr lang="ru-RU" dirty="0" smtClean="0"/>
              <a:t> </a:t>
            </a:r>
          </a:p>
          <a:p>
            <a:pPr algn="ctr"/>
            <a:r>
              <a:rPr lang="ru-RU" dirty="0" smtClean="0"/>
              <a:t>СОШ №1</a:t>
            </a:r>
            <a:endParaRPr lang="ru-RU" dirty="0"/>
          </a:p>
        </p:txBody>
      </p:sp>
      <p:sp>
        <p:nvSpPr>
          <p:cNvPr id="45" name="Овал 44"/>
          <p:cNvSpPr/>
          <p:nvPr/>
        </p:nvSpPr>
        <p:spPr>
          <a:xfrm>
            <a:off x="1357290" y="4714884"/>
            <a:ext cx="128588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dirty="0" err="1" smtClean="0"/>
              <a:t>Быструшин</a:t>
            </a:r>
            <a:r>
              <a:rPr lang="ru-RU" sz="1400" dirty="0" err="1" smtClean="0"/>
              <a:t>ский</a:t>
            </a:r>
            <a:r>
              <a:rPr lang="ru-RU" sz="1400" dirty="0" smtClean="0"/>
              <a:t> </a:t>
            </a:r>
            <a:r>
              <a:rPr lang="ru-RU" sz="1400" dirty="0" err="1" smtClean="0"/>
              <a:t>д</a:t>
            </a:r>
            <a:r>
              <a:rPr lang="ru-RU" sz="1400" dirty="0" smtClean="0"/>
              <a:t>/с «Ручеек»</a:t>
            </a:r>
            <a:endParaRPr lang="ru-RU" sz="1400" dirty="0"/>
          </a:p>
        </p:txBody>
      </p:sp>
      <p:cxnSp>
        <p:nvCxnSpPr>
          <p:cNvPr id="47" name="Прямая со стрелкой 46"/>
          <p:cNvCxnSpPr/>
          <p:nvPr/>
        </p:nvCxnSpPr>
        <p:spPr>
          <a:xfrm rot="16200000" flipH="1">
            <a:off x="1643042" y="3500438"/>
            <a:ext cx="500066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>
            <a:stCxn id="44" idx="4"/>
            <a:endCxn id="21" idx="7"/>
          </p:cNvCxnSpPr>
          <p:nvPr/>
        </p:nvCxnSpPr>
        <p:spPr>
          <a:xfrm rot="5400000">
            <a:off x="926372" y="3382025"/>
            <a:ext cx="291081" cy="706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 rot="5400000">
            <a:off x="1557318" y="3800476"/>
            <a:ext cx="357190" cy="1857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>
            <a:endCxn id="38" idx="0"/>
          </p:cNvCxnSpPr>
          <p:nvPr/>
        </p:nvCxnSpPr>
        <p:spPr>
          <a:xfrm>
            <a:off x="1500165" y="3143248"/>
            <a:ext cx="32147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>
            <a:endCxn id="18" idx="6"/>
          </p:cNvCxnSpPr>
          <p:nvPr/>
        </p:nvCxnSpPr>
        <p:spPr>
          <a:xfrm>
            <a:off x="4357686" y="2643182"/>
            <a:ext cx="642942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>
            <a:endCxn id="23" idx="2"/>
          </p:cNvCxnSpPr>
          <p:nvPr/>
        </p:nvCxnSpPr>
        <p:spPr>
          <a:xfrm>
            <a:off x="4500562" y="3000372"/>
            <a:ext cx="285752" cy="1714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Стрелка вправо 110"/>
          <p:cNvSpPr/>
          <p:nvPr/>
        </p:nvSpPr>
        <p:spPr>
          <a:xfrm rot="5400000">
            <a:off x="3972494" y="1107264"/>
            <a:ext cx="420910" cy="3494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" name="Стрелка вниз 111"/>
          <p:cNvSpPr/>
          <p:nvPr/>
        </p:nvSpPr>
        <p:spPr>
          <a:xfrm>
            <a:off x="6000760" y="1000108"/>
            <a:ext cx="357190" cy="6212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3" name="Стрелка вниз 112"/>
          <p:cNvSpPr/>
          <p:nvPr/>
        </p:nvSpPr>
        <p:spPr>
          <a:xfrm>
            <a:off x="2500298" y="928670"/>
            <a:ext cx="357190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8" name="Прямая со стрелкой 127"/>
          <p:cNvCxnSpPr/>
          <p:nvPr/>
        </p:nvCxnSpPr>
        <p:spPr>
          <a:xfrm rot="16200000" flipH="1">
            <a:off x="4250529" y="3178967"/>
            <a:ext cx="642942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я со стрелкой 129"/>
          <p:cNvCxnSpPr>
            <a:stCxn id="18" idx="3"/>
          </p:cNvCxnSpPr>
          <p:nvPr/>
        </p:nvCxnSpPr>
        <p:spPr>
          <a:xfrm rot="5400000">
            <a:off x="3057011" y="3103945"/>
            <a:ext cx="322524" cy="1500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Прямая со стрелкой 133"/>
          <p:cNvCxnSpPr/>
          <p:nvPr/>
        </p:nvCxnSpPr>
        <p:spPr>
          <a:xfrm rot="5400000">
            <a:off x="2964645" y="3321843"/>
            <a:ext cx="1000132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Прямая со стрелкой 146"/>
          <p:cNvCxnSpPr>
            <a:stCxn id="18" idx="4"/>
          </p:cNvCxnSpPr>
          <p:nvPr/>
        </p:nvCxnSpPr>
        <p:spPr>
          <a:xfrm rot="5400000">
            <a:off x="3785388" y="3143250"/>
            <a:ext cx="215110" cy="2151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Прямая со стрелкой 159"/>
          <p:cNvCxnSpPr/>
          <p:nvPr/>
        </p:nvCxnSpPr>
        <p:spPr>
          <a:xfrm rot="16200000" flipH="1">
            <a:off x="3964777" y="3464719"/>
            <a:ext cx="1628780" cy="9858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 стрелкой 162"/>
          <p:cNvCxnSpPr/>
          <p:nvPr/>
        </p:nvCxnSpPr>
        <p:spPr>
          <a:xfrm rot="5400000">
            <a:off x="2678893" y="3964785"/>
            <a:ext cx="200026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Прямая со стрелкой 169"/>
          <p:cNvCxnSpPr/>
          <p:nvPr/>
        </p:nvCxnSpPr>
        <p:spPr>
          <a:xfrm rot="16200000" flipH="1">
            <a:off x="3401941" y="4098996"/>
            <a:ext cx="2268682" cy="500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Прямая со стрелкой 174"/>
          <p:cNvCxnSpPr/>
          <p:nvPr/>
        </p:nvCxnSpPr>
        <p:spPr>
          <a:xfrm rot="16200000" flipH="1">
            <a:off x="3000364" y="2928934"/>
            <a:ext cx="2286016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Прямая со стрелкой 190"/>
          <p:cNvCxnSpPr>
            <a:stCxn id="44" idx="4"/>
          </p:cNvCxnSpPr>
          <p:nvPr/>
        </p:nvCxnSpPr>
        <p:spPr>
          <a:xfrm rot="5400000">
            <a:off x="367872" y="3761185"/>
            <a:ext cx="1228740" cy="2500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Прямая со стрелкой 195"/>
          <p:cNvCxnSpPr/>
          <p:nvPr/>
        </p:nvCxnSpPr>
        <p:spPr>
          <a:xfrm rot="16200000" flipH="1">
            <a:off x="1071538" y="3714752"/>
            <a:ext cx="1428760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Прямая со стрелкой 217"/>
          <p:cNvCxnSpPr>
            <a:stCxn id="27" idx="3"/>
          </p:cNvCxnSpPr>
          <p:nvPr/>
        </p:nvCxnSpPr>
        <p:spPr>
          <a:xfrm rot="5400000">
            <a:off x="7363342" y="3561288"/>
            <a:ext cx="219643" cy="2301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Прямая со стрелкой 221"/>
          <p:cNvCxnSpPr>
            <a:stCxn id="27" idx="3"/>
          </p:cNvCxnSpPr>
          <p:nvPr/>
        </p:nvCxnSpPr>
        <p:spPr>
          <a:xfrm rot="16200000" flipH="1">
            <a:off x="7077589" y="4077201"/>
            <a:ext cx="1076898" cy="555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Прямая со стрелкой 227"/>
          <p:cNvCxnSpPr>
            <a:endCxn id="30" idx="0"/>
          </p:cNvCxnSpPr>
          <p:nvPr/>
        </p:nvCxnSpPr>
        <p:spPr>
          <a:xfrm rot="5400000">
            <a:off x="7804560" y="4232669"/>
            <a:ext cx="1214448" cy="357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Прямая со стрелкой 230"/>
          <p:cNvCxnSpPr/>
          <p:nvPr/>
        </p:nvCxnSpPr>
        <p:spPr>
          <a:xfrm rot="5400000">
            <a:off x="8322494" y="3536158"/>
            <a:ext cx="285752" cy="214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МАОУ Абатская 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СОШ №1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МАОУ Абатская 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СОШ №1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МАОУ Абатская 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СОШ №1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МАОУ Абатская 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СОШ №1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МАОУ Абатская 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СОШ №1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МАДОУ АР 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д/с "Сибирячок"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МАДОУ АР 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д/с "Сибирячок"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МАДОУ АР 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д/с "Сибирячок"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МАДОУ АР 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/с "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Сибирячок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"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Ощепковская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СОШ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Ощепковская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СОШ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Ощепковская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СОШ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Ощепковская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СОШ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Ощепковская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СОШ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МАОУ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Банниковская СОШ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МАОУ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Банниковская СОШ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МАОУ Банниковская СОШ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МАОУ Банниковская СОШ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Болдыревская СОШ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80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Болдыревская СОШ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81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Тушнолобовская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СОШ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82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Тушнолобовская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СОШ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Тушнолобовская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СОШ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84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Тушнолобовская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СОШ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85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Болдыревский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д/с "Березка"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86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Болдыревский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д/с "Березка"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08" name="Прямая со стрелкой 307"/>
          <p:cNvCxnSpPr/>
          <p:nvPr/>
        </p:nvCxnSpPr>
        <p:spPr>
          <a:xfrm rot="16200000" flipH="1">
            <a:off x="3607587" y="3393281"/>
            <a:ext cx="1571636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0" name="Овал 329"/>
          <p:cNvSpPr/>
          <p:nvPr/>
        </p:nvSpPr>
        <p:spPr>
          <a:xfrm>
            <a:off x="5786446" y="5715016"/>
            <a:ext cx="141446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Майский </a:t>
            </a:r>
            <a:r>
              <a:rPr lang="ru-RU" sz="1200" dirty="0" err="1" smtClean="0"/>
              <a:t>д</a:t>
            </a:r>
            <a:r>
              <a:rPr lang="ru-RU" sz="1200" dirty="0" smtClean="0"/>
              <a:t>/с</a:t>
            </a:r>
          </a:p>
          <a:p>
            <a:pPr algn="ctr"/>
            <a:r>
              <a:rPr lang="ru-RU" sz="1200" dirty="0" smtClean="0"/>
              <a:t>«Аленка»</a:t>
            </a:r>
          </a:p>
        </p:txBody>
      </p:sp>
      <p:cxnSp>
        <p:nvCxnSpPr>
          <p:cNvPr id="332" name="Прямая со стрелкой 331"/>
          <p:cNvCxnSpPr>
            <a:stCxn id="330" idx="0"/>
          </p:cNvCxnSpPr>
          <p:nvPr/>
        </p:nvCxnSpPr>
        <p:spPr>
          <a:xfrm rot="16200000" flipV="1">
            <a:off x="5089918" y="4311254"/>
            <a:ext cx="1657368" cy="11501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Овал 87"/>
          <p:cNvSpPr/>
          <p:nvPr/>
        </p:nvSpPr>
        <p:spPr>
          <a:xfrm>
            <a:off x="2571736" y="6000768"/>
            <a:ext cx="1500198" cy="8572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dirty="0" smtClean="0"/>
              <a:t>Партизанский </a:t>
            </a:r>
            <a:r>
              <a:rPr lang="ru-RU" sz="1050" dirty="0" err="1" smtClean="0"/>
              <a:t>д</a:t>
            </a:r>
            <a:r>
              <a:rPr lang="ru-RU" sz="1050" dirty="0" smtClean="0"/>
              <a:t>/с </a:t>
            </a:r>
          </a:p>
          <a:p>
            <a:pPr algn="ctr"/>
            <a:r>
              <a:rPr lang="ru-RU" sz="1050" dirty="0" smtClean="0"/>
              <a:t>«</a:t>
            </a:r>
            <a:r>
              <a:rPr lang="ru-RU" sz="1050" dirty="0" err="1" smtClean="0"/>
              <a:t>Аленушка</a:t>
            </a:r>
            <a:r>
              <a:rPr lang="ru-RU" sz="1050" dirty="0" smtClean="0"/>
              <a:t>»</a:t>
            </a:r>
            <a:endParaRPr lang="ru-RU" sz="1050" dirty="0"/>
          </a:p>
        </p:txBody>
      </p:sp>
      <p:cxnSp>
        <p:nvCxnSpPr>
          <p:cNvPr id="91" name="Прямая со стрелкой 90"/>
          <p:cNvCxnSpPr/>
          <p:nvPr/>
        </p:nvCxnSpPr>
        <p:spPr>
          <a:xfrm rot="5400000">
            <a:off x="1678761" y="4464851"/>
            <a:ext cx="3000396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64477596"/>
              </p:ext>
            </p:extLst>
          </p:nvPr>
        </p:nvGraphicFramePr>
        <p:xfrm>
          <a:off x="179514" y="2852936"/>
          <a:ext cx="8729763" cy="3638550"/>
        </p:xfrm>
        <a:graphic>
          <a:graphicData uri="http://schemas.openxmlformats.org/drawingml/2006/table">
            <a:tbl>
              <a:tblPr/>
              <a:tblGrid>
                <a:gridCol w="414258"/>
                <a:gridCol w="1157589"/>
                <a:gridCol w="1240440"/>
                <a:gridCol w="780673"/>
                <a:gridCol w="1149421"/>
                <a:gridCol w="882196"/>
                <a:gridCol w="1911181"/>
                <a:gridCol w="1194005"/>
              </a:tblGrid>
              <a:tr h="11026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п/п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04" marR="594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Целевая аудитория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04" marR="594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Наименование мероприятия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04" marR="594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Сроки проведения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04" marR="594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Ресурс для освещения в СМИ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04" marR="594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Форма сопровождения мероприятия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04" marR="594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Цель мероприятия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04" marR="594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Ответственный специалист (ФИО, должность, контактный телефон)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04" marR="594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17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04" marR="594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Руководители ОУ,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ДОУ, педагоги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(кол-во участников -200)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04" marR="594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Районный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педагогический форум работников образования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Абатского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района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04" marR="594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27.08.2019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04" marR="594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Сайт 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отдела образования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Абатского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муниципального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района, сайта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ОУ, ДОУ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04" marR="594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Педагогический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форум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04" marR="594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Подведение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итогов системы образования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Абатского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муниципального района на  2018-2019уч.год., определение проблем и перспективных направлений на 2019-2020 </a:t>
                      </a:r>
                      <a:r>
                        <a:rPr lang="ru-RU" sz="1100" baseline="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уч.г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Информирование педагогических работников образования о реализации национальных проектов, в рамках августовской педагогической конференции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04" marR="594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Черняева </a:t>
                      </a: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.В</a:t>
                      </a: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Заведующая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РМК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8(34556)52228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404" marR="594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95536" y="116632"/>
            <a:ext cx="8513742" cy="2831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УТВЕРЖДЕНО: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Начальник </a:t>
            </a:r>
            <a:r>
              <a:rPr lang="ru-RU" altLang="ru-RU" sz="12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отдела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образования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200" dirty="0" smtClean="0">
                <a:latin typeface="Calibri" pitchFamily="34" charset="0"/>
                <a:cs typeface="Times New Roman" pitchFamily="18" charset="0"/>
              </a:rPr>
              <a:t>администрации </a:t>
            </a:r>
            <a:r>
              <a:rPr lang="ru-RU" altLang="ru-RU" sz="1200" dirty="0" err="1" smtClean="0">
                <a:latin typeface="Calibri" pitchFamily="34" charset="0"/>
                <a:cs typeface="Times New Roman" pitchFamily="18" charset="0"/>
              </a:rPr>
              <a:t>Абатского</a:t>
            </a:r>
            <a:endParaRPr lang="ru-RU" altLang="ru-RU" sz="1200" dirty="0" smtClean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200" dirty="0" smtClean="0">
                <a:latin typeface="Calibri" pitchFamily="34" charset="0"/>
                <a:cs typeface="Times New Roman" pitchFamily="18" charset="0"/>
              </a:rPr>
              <a:t> муниципального района 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______________________В.Н.Шагаева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30.08.2019 г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altLang="ru-RU" sz="6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Медиа-план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Федерального проекта «Поддержка семей, имеющих детей» национального проекта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«Образование» в рамках деятельности Региональной службы психолого-педагогической,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методической и консультативной помощи гражданам, имеющим детей «Точка опоры»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Территория</a:t>
            </a:r>
            <a:r>
              <a:rPr lang="ru-RU" altLang="ru-RU" sz="14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 Абатский муниципальный район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Муниципальный супервизор:</a:t>
            </a:r>
            <a:r>
              <a:rPr kumimoji="0" lang="ru-RU" alt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4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Беспятова Виктория  Анатольевна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4511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64910796"/>
              </p:ext>
            </p:extLst>
          </p:nvPr>
        </p:nvGraphicFramePr>
        <p:xfrm>
          <a:off x="143508" y="260647"/>
          <a:ext cx="8856983" cy="6336706"/>
        </p:xfrm>
        <a:graphic>
          <a:graphicData uri="http://schemas.openxmlformats.org/drawingml/2006/table">
            <a:tbl>
              <a:tblPr/>
              <a:tblGrid>
                <a:gridCol w="420296"/>
                <a:gridCol w="1150676"/>
                <a:gridCol w="1282301"/>
                <a:gridCol w="792050"/>
                <a:gridCol w="1166171"/>
                <a:gridCol w="895051"/>
                <a:gridCol w="1678221"/>
                <a:gridCol w="1472217"/>
              </a:tblGrid>
              <a:tr h="1584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Руководители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ОУ, ДОУ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(кол-во участников - 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 </a:t>
                      </a: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чел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.).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Аппаратное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совещание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30.08.2019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Сайт 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отдела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Образования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1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Абатского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муниципального района</a:t>
                      </a:r>
                      <a:endParaRPr lang="ru-RU" sz="11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Совещание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Знакомство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с положением о проекте  «Точка опоры»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Планирование деятельности. Создание модели межведомственного взаимодействия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Водолазова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Н.В.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Заведующая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ПМПК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Беспятова В.А.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Педагог-психолог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ПМПК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8(34556)51020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Педагоги ОУ, ДОУ(планируемый </a:t>
                      </a: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охват  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-28 </a:t>
                      </a: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чел.),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Семинар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«Реализация федерального проекта «Точка опоры»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05.09.2019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Сайт образовательных учреждений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Круглый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стол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Знакомство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с положением, алгоритмом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проекта « Точка опоры».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Планирование деятельности.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Беспятова В.А.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Педагог-психолог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ПМПК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8(34556)51020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42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Специалисты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ОУ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(4 человека)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Курсы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повышения квалификации «Основы индивидуального консультирования в рамках реализации проекта»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27-28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августа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2019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Семинар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–тренинг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Повышение уровня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компетентности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специалистов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сопровождения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Фаизова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Светлана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Юрьевна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8(34552)208948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61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Родители (законные представители)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Информационное сопровождение проекта «Точка опоры»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Сентябрь </a:t>
                      </a: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– декабрь 2019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Ежемесячно.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Сайт отдела образования  </a:t>
                      </a:r>
                      <a:r>
                        <a:rPr lang="ru-RU" sz="1100" baseline="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Абатского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муниципального района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Сайты ОУ, ДОУ</a:t>
                      </a:r>
                      <a:endParaRPr lang="ru-RU" sz="11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aseline="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Распространение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памяток, буклетов, беседы.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Информирование 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родителей о получении бесплатной квалифицированной консультативной помощи.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Беспятова В.А.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Педагог-психолог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ПМПК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8(34556)51020</a:t>
                      </a:r>
                      <a:endParaRPr lang="ru-RU" sz="11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Консультанты реестра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64511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64910796"/>
              </p:ext>
            </p:extLst>
          </p:nvPr>
        </p:nvGraphicFramePr>
        <p:xfrm>
          <a:off x="143508" y="260647"/>
          <a:ext cx="8856983" cy="5704691"/>
        </p:xfrm>
        <a:graphic>
          <a:graphicData uri="http://schemas.openxmlformats.org/drawingml/2006/table">
            <a:tbl>
              <a:tblPr/>
              <a:tblGrid>
                <a:gridCol w="420296"/>
                <a:gridCol w="1174459"/>
                <a:gridCol w="1258518"/>
                <a:gridCol w="792050"/>
                <a:gridCol w="1166171"/>
                <a:gridCol w="895051"/>
                <a:gridCol w="1678221"/>
                <a:gridCol w="1472217"/>
              </a:tblGrid>
              <a:tr h="10252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5.1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Распространение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информационного материала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Сентябрь-декабрь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2019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Интернет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ресурсы, газета «Сельская новь», буклеты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Распространение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памяток, буклетов, беседы.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Информирование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родителей о получении бесплатной квалифицированной консультативной помощи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Беспятова В.А.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Педагог-психолог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ПМПК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8(34556)51020</a:t>
                      </a:r>
                      <a:endParaRPr lang="ru-RU" sz="11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Консультанты реестра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Дети,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родители (законные представители)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(480 человек)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Обследование: дети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подготовительной группы, обучающие первых классов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Май-декабрь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2019г.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Диагностика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Изучение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и выявление особенностей развития ребенка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Беспятова В.А.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Педагог-психолог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ПМПК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8(34556)51020</a:t>
                      </a:r>
                      <a:endParaRPr lang="ru-RU" sz="11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Консультанты реестра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8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Родители (законные представители)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(480 человек)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Индивидуальные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консультации для родителей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Май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– декабрь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2019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Индивидуальное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консультирование по результатам обследования, родительские собрания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Повышение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компетентности родителей в вопросах образования и воспитания детей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Беспятова В.А.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Педагог-психолог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ПМПК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8(34556)51020</a:t>
                      </a:r>
                      <a:endParaRPr lang="ru-RU" sz="11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Консультанты реестра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61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Дети,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родители, педагоги (по запросу ОУ, ДОУ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(58 человек)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Логопедическая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мозаика «Что нужно знать родителям о проблемах речевого развития детей»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Сентябрь– </a:t>
                      </a: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декабрь 2019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Сайт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отдела образования.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Сайты ОУ, ДОУ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Диагностика, внеклассные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мероприятия, консультирование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Повышение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родительской компетентности в вопросах развития речи.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Тюрина </a:t>
                      </a: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Н.Г.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учитель-логопед ПМПК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8(34556)51020</a:t>
                      </a:r>
                      <a:endParaRPr lang="ru-RU" sz="11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Консультанты реестра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64511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14338"/>
            <a:ext cx="91440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64910796"/>
              </p:ext>
            </p:extLst>
          </p:nvPr>
        </p:nvGraphicFramePr>
        <p:xfrm>
          <a:off x="143508" y="260647"/>
          <a:ext cx="8856983" cy="1349502"/>
        </p:xfrm>
        <a:graphic>
          <a:graphicData uri="http://schemas.openxmlformats.org/drawingml/2006/table">
            <a:tbl>
              <a:tblPr/>
              <a:tblGrid>
                <a:gridCol w="420296"/>
                <a:gridCol w="1174459"/>
                <a:gridCol w="1258518"/>
                <a:gridCol w="792050"/>
                <a:gridCol w="1166171"/>
                <a:gridCol w="895051"/>
                <a:gridCol w="1678221"/>
                <a:gridCol w="1472217"/>
              </a:tblGrid>
              <a:tr h="10252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Дети,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родители, педагоги (по запросу ОУ, ДОУ)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(500 человек)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Психологическая гостиная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Сентябрь-декабрь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2019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Сайт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отдела образования </a:t>
                      </a:r>
                      <a:r>
                        <a:rPr lang="ru-RU" sz="1100" baseline="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Абатского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муниципального района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Сайты ОУ, ДОУ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Тренинги,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беседы, консультирование, мастер классы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Формирование</a:t>
                      </a: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активной педагогической позиции родителей; вооружение родителей психолого-педагогическими знаниями в процессе воспитания своих детей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Беспятова В.А.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Педагог-психолог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ПМПК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8(34556)51020</a:t>
                      </a:r>
                      <a:endParaRPr lang="ru-RU" sz="11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Консультанты реестра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408" marR="434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Рисунок 3" descr="https://xn----7sbh4abisab1b4j.xn--p1ai/uploads/posts/2018-01/1515942839_180111den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2457450"/>
            <a:ext cx="5214974" cy="3257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64511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</TotalTime>
  <Words>902</Words>
  <Application>Microsoft Office PowerPoint</Application>
  <PresentationFormat>Экран (4:3)</PresentationFormat>
  <Paragraphs>284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Пашкова</dc:creator>
  <cp:lastModifiedBy>User</cp:lastModifiedBy>
  <cp:revision>49</cp:revision>
  <dcterms:created xsi:type="dcterms:W3CDTF">2013-08-01T08:17:42Z</dcterms:created>
  <dcterms:modified xsi:type="dcterms:W3CDTF">2019-09-13T06:00:32Z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274743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