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10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Повторить только слова со звуком Ч в начале слов: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врач, чайник, свеча, часы, дочка, чудак, человек, ручка, чемодан, уточка, перчатки, черепаха, обруч, червяк, ночь, чай, чайка, чепуха, сачок,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Чебурашка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вечер, чушь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33400"/>
            <a:ext cx="8458200" cy="6858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1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. Развитие фонематического слуха детей</a:t>
            </a:r>
            <a:endParaRPr lang="ru-RU" sz="3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828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Monotype Corsiva" pitchFamily="66" charset="0"/>
              </a:rPr>
              <a:t>2</a:t>
            </a:r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. РАБОТА В ТЕТРАДЯХ</a:t>
            </a:r>
            <a:b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Monotype Corsiva" pitchFamily="66" charset="0"/>
              </a:rPr>
              <a:t>Назови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картинки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, в названиях которых есть звук   Ч  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Содержимое 3" descr="http://im6-tub-ru.yandex.net/i?id=116721779-23-72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1752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3-tub-ru.yandex.net/i?id=116514919-26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828800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95341781-65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676400"/>
            <a:ext cx="1600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1-tub-ru.yandex.net/i?id=89099007-44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2057400"/>
            <a:ext cx="1981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6-tub-ru.yandex.net/i?id=23302788-35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4343400"/>
            <a:ext cx="1752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6-tub-ru.yandex.net/i?id=132477769-53-7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38400" y="3276600"/>
            <a:ext cx="2667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7-tub-ru.yandex.net/i?id=335905456-37-72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34200" y="3810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0-tub-ru.yandex.net/i?id=497047498-60-72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67200" y="4800600"/>
            <a:ext cx="23431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>Какое слово употребляется    во множественном   числе?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Придумать предложение с этим словом</a:t>
            </a:r>
            <a:endParaRPr lang="ru-RU" dirty="0"/>
          </a:p>
        </p:txBody>
      </p:sp>
      <p:pic>
        <p:nvPicPr>
          <p:cNvPr id="4" name="Рисунок 3" descr="http://im3-tub-ru.yandex.net/i?id=116514919-26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00200"/>
            <a:ext cx="518159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3. Дополнительные задания</a:t>
            </a:r>
            <a:b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</a:b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«Эхо прокричит конец слова, а вы отгадайте это слово и произнесите его целиком»</a:t>
            </a:r>
          </a:p>
          <a:p>
            <a:pPr algn="just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Ки-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–очки</a:t>
            </a:r>
          </a:p>
          <a:p>
            <a:pPr algn="just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Ник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ник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ник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-  чайник </a:t>
            </a:r>
          </a:p>
          <a:p>
            <a:pPr algn="just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Юч-юч-юч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ключ</a:t>
            </a:r>
          </a:p>
          <a:p>
            <a:pPr algn="just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Ха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ха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ха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 -  черепаха</a:t>
            </a:r>
          </a:p>
          <a:p>
            <a:pPr algn="just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Чка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чка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чка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-  бабочка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 descr="http://im3-tub-ru.yandex.net/i?id=116514919-26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2286000"/>
            <a:ext cx="14287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1-tub-ru.yandex.net/i?id=89099007-44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2590800"/>
            <a:ext cx="14287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95341781-65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581400"/>
            <a:ext cx="14287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0-tub-ru.yandex.net/i?id=497047498-60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3810000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-ru.yandex.net/i?id=335905456-37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105400"/>
            <a:ext cx="14287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Придумать конец предложения и повторить целиком</a:t>
            </a: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/>
          <a:lstStyle/>
          <a:p>
            <a:r>
              <a:rPr lang="ru-RU" dirty="0" smtClean="0"/>
              <a:t>Черепаха спряталась в панцирь, чтобы ….</a:t>
            </a:r>
          </a:p>
          <a:p>
            <a:endParaRPr lang="ru-RU" dirty="0" smtClean="0"/>
          </a:p>
          <a:p>
            <a:r>
              <a:rPr lang="ru-RU" dirty="0" smtClean="0"/>
              <a:t>Буратино искал ключ, чтоб…</a:t>
            </a:r>
          </a:p>
          <a:p>
            <a:endParaRPr lang="ru-RU" dirty="0" smtClean="0"/>
          </a:p>
          <a:p>
            <a:r>
              <a:rPr lang="ru-RU" dirty="0" smtClean="0"/>
              <a:t>Бабочка села на цветочек, чтобы…</a:t>
            </a:r>
          </a:p>
          <a:p>
            <a:endParaRPr lang="ru-RU" dirty="0" smtClean="0"/>
          </a:p>
          <a:p>
            <a:r>
              <a:rPr lang="ru-RU" dirty="0" smtClean="0"/>
              <a:t>Врач надел очки, чтобы…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7526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Monotype Corsiva" pitchFamily="66" charset="0"/>
              </a:rPr>
              <a:t>Выучить чистоговорку. Произнести ее несколько раз с разной интонацией: весело, грустно, удивленно, сердито</a:t>
            </a:r>
            <a:endParaRPr lang="ru-RU" sz="2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Бабушка очки надела и внучонка разглядела.</a:t>
            </a:r>
            <a:endParaRPr lang="ru-RU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>Послушать рассказ. Пересказать его.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/>
          <a:lstStyle/>
          <a:p>
            <a:pPr algn="just"/>
            <a:r>
              <a:rPr lang="ru-RU" dirty="0" smtClean="0"/>
              <a:t>Вовочка  - маленький мальчик. Он любит чтение, но не знает букв и поэтому не умеет читать. Танечка учится в школе. Она умеет читать и писать. И Вовочка  хочет научиться читать книги. А пока внучку читает книги дедушка. Дедушка надевает очки, садится с внучком на диван и начинает читать.</a:t>
            </a:r>
          </a:p>
          <a:p>
            <a:pPr algn="just"/>
            <a:r>
              <a:rPr lang="ru-RU" dirty="0" smtClean="0"/>
              <a:t>- Дедушка, купи мне очки! Я очень хочу научиться читать!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Молодцы!!!</a:t>
            </a:r>
            <a:endParaRPr lang="ru-RU" sz="4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</TotalTime>
  <Words>214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Franklin Gothic Book</vt:lpstr>
      <vt:lpstr>Franklin Gothic Medium</vt:lpstr>
      <vt:lpstr>Monotype Corsiva</vt:lpstr>
      <vt:lpstr>Times New Roman</vt:lpstr>
      <vt:lpstr>Wingdings 2</vt:lpstr>
      <vt:lpstr>Трек</vt:lpstr>
      <vt:lpstr>Повторить только слова со звуком Ч в начале слов:  врач, чайник, свеча, часы, дочка, чудак, человек, ручка, чемодан, уточка, перчатки, черепаха, обруч, червяк, ночь, чай, чайка, чепуха, сачок, Чебурашка, вечер, чушь</vt:lpstr>
      <vt:lpstr>2. РАБОТА В ТЕТРАДЯХ Назови картинки, в названиях которых есть звук   Ч   </vt:lpstr>
      <vt:lpstr>Какое слово употребляется    во множественном   числе?</vt:lpstr>
      <vt:lpstr> 3. Дополнительные задания </vt:lpstr>
      <vt:lpstr>Придумать конец предложения и повторить целиком</vt:lpstr>
      <vt:lpstr>Выучить чистоговорку. Произнести ее несколько раз с разной интонацией: весело, грустно, удивленно, сердито</vt:lpstr>
      <vt:lpstr>Послушать рассказ. Пересказать его.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Повторить только слова со звуком Ч в начале слов:  врач, чайник, свеча, часы, дочка, чудак, человек, ручка, чемодан, уточка, перчатки, черепаха, обруч, червяк, ночь, чай, чайка, чепуха, сачок, Чебурашка, вечер, чушь</dc:title>
  <cp:lastModifiedBy>Логопед</cp:lastModifiedBy>
  <cp:revision>10</cp:revision>
  <dcterms:modified xsi:type="dcterms:W3CDTF">2022-11-23T09:49:28Z</dcterms:modified>
</cp:coreProperties>
</file>