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69" r:id="rId3"/>
    <p:sldId id="315" r:id="rId4"/>
    <p:sldId id="295" r:id="rId5"/>
    <p:sldId id="294" r:id="rId6"/>
    <p:sldId id="296" r:id="rId7"/>
    <p:sldId id="276" r:id="rId8"/>
    <p:sldId id="297" r:id="rId9"/>
    <p:sldId id="298" r:id="rId10"/>
    <p:sldId id="316" r:id="rId11"/>
    <p:sldId id="299" r:id="rId12"/>
    <p:sldId id="304" r:id="rId13"/>
    <p:sldId id="301" r:id="rId14"/>
    <p:sldId id="302" r:id="rId15"/>
    <p:sldId id="303" r:id="rId16"/>
    <p:sldId id="281" r:id="rId17"/>
    <p:sldId id="283" r:id="rId18"/>
    <p:sldId id="305" r:id="rId19"/>
    <p:sldId id="306" r:id="rId20"/>
    <p:sldId id="308" r:id="rId21"/>
    <p:sldId id="309" r:id="rId22"/>
    <p:sldId id="312" r:id="rId23"/>
    <p:sldId id="310" r:id="rId24"/>
    <p:sldId id="31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90" y="-7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57D748-F7DE-424B-8777-54F7605C1ED0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CD30D6-2E32-4467-A834-F7FC8CB0CC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D30D6-2E32-4467-A834-F7FC8CB0CC7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CD30D6-2E32-4467-A834-F7FC8CB0CC7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="" xmlns:p14="http://schemas.microsoft.com/office/powerpoint/2010/main" val="39976680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10356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5012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3265052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8553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3951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10428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73893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32634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27605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9095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23114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34107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12699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18426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26599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87046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D05FB34-53D1-4CBC-940C-11EF21A587CA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49E0497-B558-4365-B49E-86A008678D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240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="" xmlns:p14="http://schemas.microsoft.com/office/powerpoint/2010/main" Requires="p14">
      <p:transition p14:dur="250" advTm="5000">
        <p:fade/>
      </p:transition>
    </mc:Choice>
    <mc:Fallback>
      <p:transition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705102" y="778749"/>
            <a:ext cx="9755187" cy="23196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dirty="0" smtClean="0"/>
              <a:t>Они сражались за Родину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5400" dirty="0" smtClean="0"/>
              <a:t>(учителя Абатского района)</a:t>
            </a:r>
            <a:endParaRPr lang="ru-RU" sz="5400" dirty="0"/>
          </a:p>
        </p:txBody>
      </p:sp>
      <p:pic>
        <p:nvPicPr>
          <p:cNvPr id="28673" name="Picture 1" descr="E:\Наташина\ФРОНТОВИКИ\feb18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409543">
            <a:off x="2518579" y="3559004"/>
            <a:ext cx="6793454" cy="18740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43083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1150">
        <p:fade/>
      </p:transition>
    </mc:Choice>
    <mc:Fallback>
      <p:transition advTm="11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1121664" y="2039012"/>
            <a:ext cx="2755392" cy="33111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E:\Наташина\ФРОНТОВИКИ\Фронтовики (фото)\Гусаров Тимофей Максимович\Выпускники 1947 год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39378" y="2365248"/>
            <a:ext cx="5268501" cy="3465576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463" y="144463"/>
            <a:ext cx="611187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3459" y="530942"/>
            <a:ext cx="606158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</a:rPr>
              <a:t>Розе</a:t>
            </a:r>
          </a:p>
          <a:p>
            <a:pPr algn="ctr"/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Ян Янович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Партизанская семилетняя школа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Северо-Западный,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Прибалтийский  фронты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Ордена: Славы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степеней,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войны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степени,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Красной звезды,</a:t>
            </a:r>
          </a:p>
          <a:p>
            <a:pPr marL="541338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Медали: «За Отвагу», «За боевые заслуги»,  «За Победу над Германией».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E:\Наташина\ФРОНТОВИКИ\Фронтовики (фото)\Розе Ян Янович\Портрет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0232" y="374305"/>
            <a:ext cx="3436067" cy="50830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53405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6040">
        <p:fade/>
      </p:transition>
    </mc:Choice>
    <mc:Fallback>
      <p:transition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086" y="5757046"/>
            <a:ext cx="765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И отвечал на вопросы мои:  «Очень тяжёлые были бои».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49" t="10483" r="26324" b="48285"/>
          <a:stretch/>
        </p:blipFill>
        <p:spPr>
          <a:xfrm>
            <a:off x="0" y="186266"/>
            <a:ext cx="11744673" cy="6316134"/>
          </a:xfrm>
        </p:spPr>
      </p:pic>
      <p:pic>
        <p:nvPicPr>
          <p:cNvPr id="8" name="Picture 2" descr="E:\Наташина\ФРОНТОВИКИ\Фронтовики (фото)\Розе Ян Янович\Розе 1944г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4144" y="576685"/>
            <a:ext cx="8103107" cy="5469596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547837" y="3244334"/>
            <a:ext cx="1096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1944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3356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5177">
        <p:fade/>
      </p:transition>
    </mc:Choice>
    <mc:Fallback>
      <p:transition advTm="51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E:\Наташина\ФРОНТОВИКИ\iОмск-памятни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3910" y="0"/>
            <a:ext cx="4030227" cy="2268093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219456" y="4669536"/>
            <a:ext cx="5327904" cy="377953"/>
          </a:xfrm>
        </p:spPr>
        <p:txBody>
          <a:bodyPr>
            <a:noAutofit/>
          </a:bodyPr>
          <a:lstStyle/>
          <a:p>
            <a:r>
              <a:rPr lang="ru-RU" dirty="0" smtClean="0"/>
              <a:t>С коллегами Партизанской школы</a:t>
            </a:r>
            <a:endParaRPr lang="ru-RU" dirty="0"/>
          </a:p>
        </p:txBody>
      </p:sp>
      <p:pic>
        <p:nvPicPr>
          <p:cNvPr id="5" name="Picture 3" descr="E:\Наташина\ФРОНТОВИКИ\Фронтовики (фото)\Розе Ян Янович\С коллегами Партизанской школ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602" y="377952"/>
            <a:ext cx="5753620" cy="4146677"/>
          </a:xfrm>
          <a:prstGeom prst="rect">
            <a:avLst/>
          </a:prstGeom>
          <a:noFill/>
        </p:spPr>
      </p:pic>
      <p:pic>
        <p:nvPicPr>
          <p:cNvPr id="8196" name="Picture 4" descr="E:\Наташина\ФРОНТОВИКИ\Памятник героям Сов.Соза гТюмен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06080" y="1926336"/>
            <a:ext cx="3824224" cy="2868168"/>
          </a:xfrm>
          <a:prstGeom prst="rect">
            <a:avLst/>
          </a:prstGeom>
          <a:noFill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62016" y="4117833"/>
            <a:ext cx="3462972" cy="223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43949" y="309716"/>
            <a:ext cx="5843507" cy="559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Вдовина(Петрова)</a:t>
            </a:r>
          </a:p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Мария Фёдоровна</a:t>
            </a:r>
          </a:p>
          <a:p>
            <a:pPr algn="ctr"/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Битиинская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школа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Калининский, Центральный, Белорусский фронты.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Медали: «За боевые заслуги»,  За взятие Варшавы», «За взятие Берлина»</a:t>
            </a:r>
          </a:p>
          <a:p>
            <a:pPr marL="541338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«За Победу над Германией».</a:t>
            </a:r>
          </a:p>
          <a:p>
            <a:pPr marL="541338"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Верховного Главнокомандующего.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E:\Наташина\ФРОНТОВИКИ\Фронтовики (фото)\Вдовина (Петрова) Мария Федоровна\Портрет 2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176" y="457202"/>
            <a:ext cx="4053880" cy="472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68928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1121664" y="2039012"/>
            <a:ext cx="2755392" cy="33111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646" y="219208"/>
            <a:ext cx="3796221" cy="5363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95321">
            <a:off x="4534716" y="554090"/>
            <a:ext cx="5275573" cy="380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 descr="E:\Наташина\ФРОНТОВИКИ\iсвяз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0657" y="427703"/>
            <a:ext cx="2825671" cy="2108710"/>
          </a:xfrm>
          <a:prstGeom prst="rect">
            <a:avLst/>
          </a:prstGeom>
          <a:noFill/>
        </p:spPr>
      </p:pic>
      <p:pic>
        <p:nvPicPr>
          <p:cNvPr id="9219" name="Picture 3" descr="E:\Наташина\ФРОНТОВИКИ\iсвязисты-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41459" y="3090969"/>
            <a:ext cx="3731341" cy="24548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E:\Наташина\ФРОНТОВИКИ\Рейхста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0272" y="206478"/>
            <a:ext cx="4480232" cy="3360174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1121664" y="2039012"/>
            <a:ext cx="2755392" cy="33111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5" name="Picture 5" descr="E:\Наташина\ФРОНТОВИКИ\берлин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157" y="280219"/>
            <a:ext cx="3392200" cy="5129981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11454" y="2890684"/>
            <a:ext cx="3729614" cy="291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27224" y="1194619"/>
            <a:ext cx="3010405" cy="4144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13"/>
          </p:nvPr>
        </p:nvSpPr>
        <p:spPr>
          <a:xfrm>
            <a:off x="685800" y="4937760"/>
            <a:ext cx="5088714" cy="436825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3"/>
          </p:nvPr>
        </p:nvSpPr>
        <p:spPr>
          <a:xfrm>
            <a:off x="5235678" y="5073445"/>
            <a:ext cx="5914104" cy="53094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С  учениками    </a:t>
            </a:r>
            <a:r>
              <a:rPr lang="ru-RU" dirty="0" err="1" smtClean="0"/>
              <a:t>Битиинской</a:t>
            </a:r>
            <a:r>
              <a:rPr lang="ru-RU" dirty="0" smtClean="0"/>
              <a:t> основной школы</a:t>
            </a:r>
            <a:endParaRPr lang="ru-RU" dirty="0"/>
          </a:p>
        </p:txBody>
      </p:sp>
      <p:pic>
        <p:nvPicPr>
          <p:cNvPr id="10242" name="Picture 2" descr="E:\Наташина\ФРОНТОВИКИ\Фронтовики (фото)\Вдовина (Петрова) Мария Федоровна\Вдовина Мар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922" y="500880"/>
            <a:ext cx="3494343" cy="5661616"/>
          </a:xfrm>
          <a:prstGeom prst="rect">
            <a:avLst/>
          </a:prstGeom>
          <a:noFill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4096" y="634182"/>
            <a:ext cx="6452912" cy="419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78116" y="657407"/>
            <a:ext cx="567890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Кузьмин </a:t>
            </a:r>
          </a:p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Иван Поликарпович</a:t>
            </a: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Абатская  средняя школа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</a:t>
            </a: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фронте с первых дней войны.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Погиб 13 марта 1944 года.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Похоронен в  д. Рог Идрицкого района Калининской области.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Василий\AppData\Local\Microsoft\Windows\Temporary Internet Files\Content.Word\Учителя и ученики Абатской СОШ в годы войны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7638" y="604684"/>
            <a:ext cx="3913199" cy="4697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488" y="529103"/>
            <a:ext cx="7379889" cy="526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8193024" y="1048512"/>
            <a:ext cx="2767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1938год – 1939 </a:t>
            </a:r>
            <a:r>
              <a:rPr lang="ru-RU" dirty="0" err="1" smtClean="0"/>
              <a:t>уч.год</a:t>
            </a:r>
            <a:endParaRPr lang="ru-RU" dirty="0" smtClean="0"/>
          </a:p>
          <a:p>
            <a:r>
              <a:rPr lang="ru-RU" dirty="0" smtClean="0"/>
              <a:t>С учениками 7 класса Абатской средней школы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78116" y="657407"/>
            <a:ext cx="567890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Шабашев </a:t>
            </a:r>
          </a:p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Николай Никитович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Абатская  средняя школа, Зав. РОНО.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истории, директор школы.</a:t>
            </a: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Дальневосточный  фронт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Медали: «За боевые заслуги»</a:t>
            </a:r>
          </a:p>
          <a:p>
            <a:pPr marL="541338"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«За Победу над Японией»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E:\Наташина\Фронтовики (фото)\Шабашев Николай Никитич\3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0155" y="427703"/>
            <a:ext cx="3957361" cy="473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561" b="13927"/>
          <a:stretch/>
        </p:blipFill>
        <p:spPr>
          <a:xfrm>
            <a:off x="6652784" y="2374491"/>
            <a:ext cx="4750073" cy="3355563"/>
          </a:xfrm>
          <a:prstGeom prst="rect">
            <a:avLst/>
          </a:prstGeom>
        </p:spPr>
      </p:pic>
      <p:pic>
        <p:nvPicPr>
          <p:cNvPr id="3" name="Объект 7"/>
          <p:cNvPicPr>
            <a:picLocks noGrp="1" noChangeAspect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534"/>
          <a:stretch/>
        </p:blipFill>
        <p:spPr>
          <a:xfrm>
            <a:off x="227546" y="684522"/>
            <a:ext cx="6525976" cy="4070973"/>
          </a:xfrm>
        </p:spPr>
      </p:pic>
      <p:pic>
        <p:nvPicPr>
          <p:cNvPr id="2051" name="Picture 3" descr="E:\Наташина\ФРОНТОВИКИ\Москв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44866" y="243840"/>
            <a:ext cx="3357424" cy="2375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1-tub-ru.yandex.net/i?id=204fd39783d3c8780a995d52e1abb830-08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505" y="3052917"/>
            <a:ext cx="4230305" cy="2807724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938" y="311561"/>
            <a:ext cx="3965832" cy="2686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3" name="Picture 5" descr="E:\Наташина\ФРОНТОВИКИ\Питер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2303" y="3066699"/>
            <a:ext cx="4569849" cy="2943293"/>
          </a:xfrm>
          <a:prstGeom prst="rect">
            <a:avLst/>
          </a:prstGeom>
          <a:noFill/>
        </p:spPr>
      </p:pic>
      <p:pic>
        <p:nvPicPr>
          <p:cNvPr id="43014" name="Picture 6" descr="E:\Наташина\ФРОНТОВИКИ\Исакий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86878" y="390145"/>
            <a:ext cx="4268699" cy="2792742"/>
          </a:xfrm>
          <a:prstGeom prst="rect">
            <a:avLst/>
          </a:prstGeom>
          <a:noFill/>
        </p:spPr>
      </p:pic>
      <p:pic>
        <p:nvPicPr>
          <p:cNvPr id="1026" name="Picture 2" descr="E:\Наташина\ФРОНТОВИКИ\Оборона Сталинград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01090" y="621792"/>
            <a:ext cx="3559463" cy="2585085"/>
          </a:xfrm>
          <a:prstGeom prst="rect">
            <a:avLst/>
          </a:prstGeom>
          <a:noFill/>
        </p:spPr>
      </p:pic>
      <p:pic>
        <p:nvPicPr>
          <p:cNvPr id="1028" name="Picture 4" descr="E:\Наташина\ФРОНТОВИКИ\Оборон Ленинградаi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64784" y="3486912"/>
            <a:ext cx="2937844" cy="21949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95418" y="657407"/>
            <a:ext cx="34616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Кузьмин </a:t>
            </a:r>
          </a:p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Иван </a:t>
            </a:r>
            <a:r>
              <a:rPr lang="ru-RU" sz="4000" dirty="0" err="1" smtClean="0">
                <a:solidFill>
                  <a:schemeClr val="accent1">
                    <a:lumMod val="75000"/>
                  </a:schemeClr>
                </a:solidFill>
              </a:rPr>
              <a:t>Поликарпови</a:t>
            </a:r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6" name="Picture 4" descr="E:\Наташина\ФРОНТОВИКИ\5f6d8_pobeda_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276" y="575184"/>
            <a:ext cx="6495350" cy="4648815"/>
          </a:xfrm>
          <a:prstGeom prst="rect">
            <a:avLst/>
          </a:prstGeom>
          <a:noFill/>
        </p:spPr>
      </p:pic>
      <p:pic>
        <p:nvPicPr>
          <p:cNvPr id="44037" name="Picture 5" descr="E:\Наташина\ФРОНТОВИКИ\Рейхстаг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226" y="2920180"/>
            <a:ext cx="3996814" cy="2997609"/>
          </a:xfrm>
          <a:prstGeom prst="rect">
            <a:avLst/>
          </a:prstGeom>
          <a:noFill/>
        </p:spPr>
      </p:pic>
      <p:pic>
        <p:nvPicPr>
          <p:cNvPr id="44034" name="Picture 2" descr="E:\Наташина\ФРОНТОВИКИ\ма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226" y="412956"/>
            <a:ext cx="4886515" cy="3228975"/>
          </a:xfrm>
          <a:prstGeom prst="rect">
            <a:avLst/>
          </a:prstGeom>
          <a:noFill/>
        </p:spPr>
      </p:pic>
      <p:pic>
        <p:nvPicPr>
          <p:cNvPr id="44038" name="Picture 6" descr="E:\Наташина\ФРОНТОВИКИ\Воин-освободитель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1342" y="250723"/>
            <a:ext cx="4350928" cy="61040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1904" y="657407"/>
            <a:ext cx="490118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27 млн. погибших на 2.5 тыс. км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–это 22 убитых чел на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каждые 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 м.земли</a:t>
            </a:r>
          </a:p>
          <a:p>
            <a:pPr algn="ctr"/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27 млн. погибших за 1418 дней. Это значит 19 тыс. 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убитых ежедневно, </a:t>
            </a: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13 чел каждую минуту</a:t>
            </a:r>
          </a:p>
          <a:p>
            <a:pPr algn="ctr"/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27 млн.погибших, это значит каждый 6-й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4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919" y="646177"/>
            <a:ext cx="6350833" cy="42498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95418" y="657407"/>
            <a:ext cx="3461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E:\Наташина\ФРОНТОВИКИ\Неизвестны солда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4902" y="609600"/>
            <a:ext cx="6845495" cy="4483799"/>
          </a:xfrm>
          <a:prstGeom prst="rect">
            <a:avLst/>
          </a:prstGeom>
          <a:noFill/>
        </p:spPr>
      </p:pic>
      <p:pic>
        <p:nvPicPr>
          <p:cNvPr id="3076" name="Picture 4" descr="E:\Наташина\ФРОНТОВИКИ\Памятни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712" y="280416"/>
            <a:ext cx="3727929" cy="2792349"/>
          </a:xfrm>
          <a:prstGeom prst="rect">
            <a:avLst/>
          </a:prstGeom>
          <a:noFill/>
        </p:spPr>
      </p:pic>
      <p:pic>
        <p:nvPicPr>
          <p:cNvPr id="3078" name="Picture 6" descr="E:\Наташина\ФРОНТОВИКИ\znak3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3244" y="3352419"/>
            <a:ext cx="2819400" cy="1762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78116" y="657407"/>
            <a:ext cx="5678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36" r="2348"/>
          <a:stretch/>
        </p:blipFill>
        <p:spPr>
          <a:xfrm>
            <a:off x="179188" y="1036320"/>
            <a:ext cx="4392085" cy="2459189"/>
          </a:xfrm>
          <a:prstGeom prst="rect">
            <a:avLst/>
          </a:prstGeom>
        </p:spPr>
      </p:pic>
      <p:pic>
        <p:nvPicPr>
          <p:cNvPr id="3" name="Рисунок 2" descr="E:\Наташина\Фронтовики (фото)\Шабашев Николай Никитич\3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6537" y="418657"/>
            <a:ext cx="3957361" cy="473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170" b="9898"/>
          <a:stretch/>
        </p:blipFill>
        <p:spPr>
          <a:xfrm>
            <a:off x="7540601" y="3218688"/>
            <a:ext cx="4055269" cy="24614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78116" y="657407"/>
            <a:ext cx="5678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784" y="220504"/>
            <a:ext cx="9877363" cy="5621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Наташина\ФРОНТОВИКИ\Фронтовики (фото)\Шабашев Николай Никитич\Семья Шабашеввых дочь,жена,вну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7452" y="451104"/>
            <a:ext cx="3155709" cy="4731638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" y="920422"/>
            <a:ext cx="5630672" cy="4054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621536" y="5205984"/>
            <a:ext cx="8875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 ветеранами с.Абатское                                                             С </a:t>
            </a:r>
            <a:r>
              <a:rPr lang="ru-RU" dirty="0" err="1" smtClean="0"/>
              <a:t>женой,дочерью</a:t>
            </a:r>
            <a:r>
              <a:rPr lang="ru-RU" dirty="0" smtClean="0"/>
              <a:t> и внуками                    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70808" y="0"/>
            <a:ext cx="670186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Гусаров</a:t>
            </a:r>
          </a:p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Тимофей Максимович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Абатская средняя школа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физкультуры, военного дела</a:t>
            </a: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Калининский, Забайкальский фронты,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Майор, командир стрелковой роты.    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боевого Красного знамени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Медали: «За боевые заслуги»,«За победу над Германией», «За победу над Японией».орден Отечественной войны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степени.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1121664" y="2039012"/>
            <a:ext cx="2755392" cy="33111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E:\Наташина\ФРОНТОВИКИ\Фронтовики (фото)\Гусаров Тимофей Максимович\GusarovT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7529" y="436964"/>
            <a:ext cx="3514107" cy="4911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072" y="192420"/>
            <a:ext cx="6438139" cy="323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507">
            <a:off x="6448123" y="1597153"/>
            <a:ext cx="4961304" cy="379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/>
          <a:srcRect/>
          <a:stretch>
            <a:fillRect/>
          </a:stretch>
        </p:blipFill>
        <p:spPr bwMode="auto">
          <a:xfrm rot="21389789">
            <a:off x="1563083" y="3255264"/>
            <a:ext cx="3777426" cy="274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70808" y="207264"/>
            <a:ext cx="67018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</a:rPr>
              <a:t>Иванов</a:t>
            </a:r>
          </a:p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 Фёдор Григорьевич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Абатская средняя школа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школы, учитель математики, физики, труда. </a:t>
            </a:r>
          </a:p>
          <a:p>
            <a:pPr algn="ct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Украинский фронт,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Лейтенант, Полевая почта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Медали: «За отвагу»,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победу над Германией».</a:t>
            </a:r>
          </a:p>
          <a:p>
            <a:pPr algn="ctr"/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1121664" y="2039012"/>
            <a:ext cx="2755392" cy="33111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C:\Users\Василий\AppData\Local\Microsoft\Windows\Temporary Internet Files\Content.Word\1947 г.Учителя Абатской сош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410" y="700645"/>
            <a:ext cx="3489985" cy="448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763800">
            <a:off x="796553" y="-124216"/>
            <a:ext cx="2337531" cy="3561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290136"/>
            <a:ext cx="2851531" cy="353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1121664" y="2039012"/>
            <a:ext cx="2755392" cy="331118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7952" y="3525099"/>
            <a:ext cx="3452178" cy="172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1230600">
            <a:off x="7361849" y="426721"/>
            <a:ext cx="3963185" cy="361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 descr="E:\Наташина\ФРОНТОВИКИ\почта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05140" y="2913888"/>
            <a:ext cx="3960524" cy="25743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689283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 advTm="6040">
        <p:fade/>
      </p:transition>
    </mc:Choice>
    <mc:Fallback>
      <p:transition advTm="60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992</TotalTime>
  <Words>350</Words>
  <Application>Microsoft Office PowerPoint</Application>
  <PresentationFormat>Произвольный</PresentationFormat>
  <Paragraphs>79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Главное мероприятие</vt:lpstr>
      <vt:lpstr>Они сражались за Родину  (учителя Абатского района)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Дочь обратилась однажды ко мне…</dc:title>
  <dc:creator>ARTEM</dc:creator>
  <cp:lastModifiedBy>Василий</cp:lastModifiedBy>
  <cp:revision>113</cp:revision>
  <dcterms:created xsi:type="dcterms:W3CDTF">2015-02-16T12:44:07Z</dcterms:created>
  <dcterms:modified xsi:type="dcterms:W3CDTF">2015-03-04T05:32:47Z</dcterms:modified>
</cp:coreProperties>
</file>