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3" r:id="rId5"/>
    <p:sldId id="260" r:id="rId6"/>
    <p:sldId id="261" r:id="rId7"/>
    <p:sldId id="27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c928df2c9c82c84daad6cde60ffc0381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733800"/>
            <a:ext cx="3886200" cy="281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81000" y="381000"/>
            <a:ext cx="8763000" cy="4495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«</a:t>
            </a:r>
            <a:r>
              <a:rPr lang="ru-RU" b="1" dirty="0" err="1" smtClean="0">
                <a:solidFill>
                  <a:srgbClr val="0070C0"/>
                </a:solidFill>
              </a:rPr>
              <a:t>Пескотерапия</a:t>
            </a:r>
            <a:r>
              <a:rPr lang="ru-RU" b="1" dirty="0" smtClean="0">
                <a:solidFill>
                  <a:srgbClr val="0070C0"/>
                </a:solidFill>
              </a:rPr>
              <a:t> 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как </a:t>
            </a:r>
            <a:r>
              <a:rPr lang="ru-RU" b="1" dirty="0" err="1" smtClean="0">
                <a:solidFill>
                  <a:srgbClr val="0070C0"/>
                </a:solidFill>
              </a:rPr>
              <a:t>здоровьесберегающий</a:t>
            </a:r>
            <a:r>
              <a:rPr lang="ru-RU" b="1" dirty="0" smtClean="0">
                <a:solidFill>
                  <a:srgbClr val="0070C0"/>
                </a:solidFill>
              </a:rPr>
              <a:t> 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компонент в коррекционной работе с </a:t>
            </a:r>
            <a:r>
              <a:rPr lang="ru-RU" b="1" dirty="0" smtClean="0">
                <a:solidFill>
                  <a:srgbClr val="0070C0"/>
                </a:solidFill>
              </a:rPr>
              <a:t>детьми </a:t>
            </a:r>
            <a:r>
              <a:rPr lang="ru-RU" b="1" dirty="0" smtClean="0">
                <a:solidFill>
                  <a:srgbClr val="0070C0"/>
                </a:solidFill>
              </a:rPr>
              <a:t>младшего школьного возраста</a:t>
            </a:r>
            <a:r>
              <a:rPr lang="ru-RU" b="1" dirty="0" smtClean="0">
                <a:solidFill>
                  <a:srgbClr val="0070C0"/>
                </a:solidFill>
              </a:rPr>
              <a:t> »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400" y="228600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Совершенствование мелкой моторики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050" name="Picture 2" descr="C:\фото\дет сад и творчество 2018\27.03.2018\DSC03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05854">
            <a:off x="413795" y="1210552"/>
            <a:ext cx="3663425" cy="2879709"/>
          </a:xfrm>
          <a:prstGeom prst="rect">
            <a:avLst/>
          </a:prstGeom>
          <a:noFill/>
        </p:spPr>
      </p:pic>
      <p:pic>
        <p:nvPicPr>
          <p:cNvPr id="2051" name="Picture 3" descr="C:\фото\дет сад и творчество 2018\27.03.2018\DSC03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40652">
            <a:off x="4855351" y="1353091"/>
            <a:ext cx="3215959" cy="2735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200" y="304801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Игры на развитие диафрагмального дыхания</a:t>
            </a:r>
            <a:endParaRPr lang="ru-RU" sz="2400" dirty="0"/>
          </a:p>
        </p:txBody>
      </p:sp>
      <p:pic>
        <p:nvPicPr>
          <p:cNvPr id="1026" name="Picture 2" descr="C:\фото\дет сад и творчество 2018\27.03.2018\DSC035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79248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33400" y="5410200"/>
            <a:ext cx="8610600" cy="8826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Развитие </a:t>
            </a:r>
            <a:r>
              <a:rPr lang="ru-RU" sz="2400" b="1" dirty="0" err="1" smtClean="0"/>
              <a:t>графомоторных</a:t>
            </a:r>
            <a:r>
              <a:rPr lang="ru-RU" sz="2400" b="1" dirty="0" smtClean="0"/>
              <a:t> навыков.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666750"/>
            <a:ext cx="4291013" cy="6397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«Рисунки на песке». 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4851400" y="666750"/>
            <a:ext cx="4292600" cy="6397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«Узоры на песке»</a:t>
            </a:r>
          </a:p>
          <a:p>
            <a:endParaRPr lang="ru-RU" dirty="0"/>
          </a:p>
        </p:txBody>
      </p:sp>
      <p:pic>
        <p:nvPicPr>
          <p:cNvPr id="37892" name="Picture 4" descr="https://svadebka.ws/images/firm/album/26945.1000x666.14123961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4564659" cy="3429000"/>
          </a:xfrm>
          <a:prstGeom prst="rect">
            <a:avLst/>
          </a:prstGeom>
          <a:noFill/>
        </p:spPr>
      </p:pic>
      <p:pic>
        <p:nvPicPr>
          <p:cNvPr id="37894" name="Picture 6" descr="http://pochemu4ka.ru/_ld/45/s928232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295400"/>
            <a:ext cx="3429000" cy="3271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3400" y="5410200"/>
            <a:ext cx="8610600" cy="8826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Развитие словарного запаса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666750"/>
            <a:ext cx="4291013" cy="6397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/>
              <a:t>Развитие пространственных представлений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0" y="1316038"/>
            <a:ext cx="4291013" cy="39417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«Фигуры на песке»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4851400" y="381001"/>
            <a:ext cx="4292600" cy="609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/>
              <a:t>Автоматизация звуков</a:t>
            </a: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4854575" y="914400"/>
            <a:ext cx="3222625" cy="198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Упражнения:</a:t>
            </a:r>
          </a:p>
          <a:p>
            <a:pPr>
              <a:buNone/>
            </a:pPr>
            <a:r>
              <a:rPr lang="ru-RU" sz="2400" dirty="0" smtClean="0"/>
              <a:t>«Сильный мотор»,</a:t>
            </a:r>
          </a:p>
          <a:p>
            <a:pPr>
              <a:buNone/>
            </a:pPr>
            <a:r>
              <a:rPr lang="ru-RU" sz="2400" dirty="0" smtClean="0"/>
              <a:t>«Слабый моторчик»,</a:t>
            </a:r>
          </a:p>
          <a:p>
            <a:pPr>
              <a:buNone/>
            </a:pPr>
            <a:r>
              <a:rPr lang="ru-RU" sz="2400" dirty="0" smtClean="0"/>
              <a:t>«Пароходик»</a:t>
            </a:r>
            <a:endParaRPr lang="ru-RU" sz="2400" dirty="0"/>
          </a:p>
        </p:txBody>
      </p:sp>
      <p:pic>
        <p:nvPicPr>
          <p:cNvPr id="38914" name="Picture 2" descr="https://avatars.mds.yandex.net/get-pdb/49816/922d87ce-cd35-400b-835b-84a8fc181aa9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17768">
            <a:off x="455631" y="1985664"/>
            <a:ext cx="4267200" cy="3309560"/>
          </a:xfrm>
          <a:prstGeom prst="rect">
            <a:avLst/>
          </a:prstGeom>
          <a:noFill/>
        </p:spPr>
      </p:pic>
      <p:pic>
        <p:nvPicPr>
          <p:cNvPr id="3074" name="Picture 2" descr="C:\фото\дет сад и творчество 2018\27.03.2018\DSC035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58981">
            <a:off x="5464317" y="3102938"/>
            <a:ext cx="3069021" cy="24949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04800" y="228600"/>
            <a:ext cx="8839200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Игры с песком необходимы для детей с ОВЗ, они: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развивают тактильно-кинетическую чувствительность и мелкую моторику рук;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снимают мышечную напряжённость;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помогают ребёнку чувствовать себя защищённым, в комфортной для него среде;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развивают активность, расширяют жизненный опыт, передаваемый педагогом в близкой для ребёнка форме (принцип доступности информации);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стабилизируют эмоциональные состояния, поглощая негативную энергию;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позволяют ребёнку соотносить игры с реальной жизнью, осмыслить происходящее, найти способы решения проблемной ситуации;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преодолевают комплекс «плохого художника», создавая художественные композиции из песка при помощи готовых фигурок;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совершенствуют зрительно-пространственную ориентировку, речевые возможности;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способствуют расширению словарного запаса;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позволяют развивать фонематический слух и восприятие;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способствуют развитию связной речи, лексико-грамматических представлений.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bestcube.space/wp-content/uploads/img11-730x5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228600"/>
            <a:ext cx="8686800" cy="1828800"/>
          </a:xfrm>
        </p:spPr>
        <p:txBody>
          <a:bodyPr>
            <a:normAutofit fontScale="90000"/>
          </a:bodyPr>
          <a:lstStyle/>
          <a:p>
            <a:pPr lvl="0" algn="r" fontAlgn="base">
              <a:spcAft>
                <a:spcPct val="0"/>
              </a:spcAft>
            </a:pPr>
            <a:r>
              <a:rPr lang="ru-RU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Часто руки знают, как распутать то, </a:t>
            </a:r>
            <a:r>
              <a:rPr lang="ru-RU" sz="1800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800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 чем тщетно бьется разум. </a:t>
            </a:r>
            <a:r>
              <a:rPr lang="ru-RU" sz="1800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800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К.Г. Юнг</a:t>
            </a:r>
            <a:r>
              <a:rPr lang="ru-RU" sz="4800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4800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14339" name="Picture 3" descr="https://cdn.pixabay.com/photo/2015/04/11/10/30/hands-717522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057400"/>
            <a:ext cx="67818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ds04.infourok.ru/uploads/ex/0428/00075727-767bdfb0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71600"/>
            <a:ext cx="7620000" cy="51054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История метода песочной терапии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Песок – дар природы Песок – природный материал, обладающий собственной энерге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57199" y="762000"/>
            <a:ext cx="838200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с песком может выступать в трёх качествах: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качестве ведущего метода коррекционного воздействия (при наличии у ребёнка эмоциональных и поведенческих нарушений);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В качестве вспомогательного средства (позволяет стимулировать ребёнка, развить его сенсомоторные навыки, снизить эмоциональное напряжение);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В качестве профилактического, развивающего средства.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04800" y="609600"/>
            <a:ext cx="853440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Общие рекомендации по проведению песочных игр: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в песочнице проводятся с подгруппой или индивидуально.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занятия и после занятия моются руки.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Перед занятием в «песочнице» желательно провести пальчиковые игры-разминки.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работе с песком соблюдать определённые правила: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- песок не должен высыпаться из песочницы;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- нельзя брать песок в рот и кидаться песком;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- отряхивать руки и играть можно только над песочницей;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- после игры надо убрать за собой рабочее место, убрать все    игрушки на свои места.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Для организации песочной терапии потребуются: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 Песочница</a:t>
            </a:r>
          </a:p>
          <a:p>
            <a:pPr>
              <a:buNone/>
            </a:pPr>
            <a:r>
              <a:rPr lang="ru-RU" dirty="0" smtClean="0"/>
              <a:t>- Песок или другие сыпучие материалы (манка)</a:t>
            </a:r>
          </a:p>
          <a:p>
            <a:pPr>
              <a:buNone/>
            </a:pPr>
            <a:r>
              <a:rPr lang="ru-RU" dirty="0" smtClean="0"/>
              <a:t>- Набор игрового оборудования</a:t>
            </a:r>
            <a:endParaRPr lang="ru-RU" dirty="0"/>
          </a:p>
        </p:txBody>
      </p:sp>
      <p:pic>
        <p:nvPicPr>
          <p:cNvPr id="28674" name="Picture 2" descr="http://otvali.ru/wp-content/uploads/2016/08/perenosnaya-768x4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657600"/>
            <a:ext cx="4191000" cy="2819400"/>
          </a:xfrm>
          <a:prstGeom prst="rect">
            <a:avLst/>
          </a:prstGeom>
          <a:noFill/>
        </p:spPr>
      </p:pic>
      <p:pic>
        <p:nvPicPr>
          <p:cNvPr id="28676" name="Picture 4" descr="https://mn-m.ru/files/images/portfolio/0/242v061df8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657600"/>
            <a:ext cx="28956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81000" y="415946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Снижение психофизического напряжения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0" y="914400"/>
            <a:ext cx="4291013" cy="457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«</a:t>
            </a:r>
            <a:r>
              <a:rPr lang="ru-RU" sz="2400" dirty="0" smtClean="0"/>
              <a:t>Здравствуй, песок!»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4851400" y="914400"/>
            <a:ext cx="4292600" cy="53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«Моё настроение».</a:t>
            </a:r>
          </a:p>
          <a:p>
            <a:endParaRPr lang="ru-RU" dirty="0"/>
          </a:p>
        </p:txBody>
      </p:sp>
      <p:pic>
        <p:nvPicPr>
          <p:cNvPr id="4098" name="Picture 2" descr="C:\фото\дет сад и творчество 2018\27.03.2018\DSC0356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4191000" cy="3733800"/>
          </a:xfrm>
          <a:prstGeom prst="rect">
            <a:avLst/>
          </a:prstGeom>
          <a:noFill/>
        </p:spPr>
      </p:pic>
      <p:pic>
        <p:nvPicPr>
          <p:cNvPr id="4100" name="Picture 4" descr="https://mistery2017.nethouse.ru/static/img/0000/0002/8676/28676716.env62rlzt7.W6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447800"/>
            <a:ext cx="41910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28600"/>
            <a:ext cx="891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Упражнения для регуляции мышечного тонуса,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развития тактильных ощущений.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381000" y="1066800"/>
            <a:ext cx="3962400" cy="60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«Чувствительные ладошки»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4294967295"/>
          </p:nvPr>
        </p:nvSpPr>
        <p:spPr>
          <a:xfrm>
            <a:off x="4851400" y="1066800"/>
            <a:ext cx="4292600" cy="685800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«Песочный дождик»</a:t>
            </a:r>
          </a:p>
          <a:p>
            <a:endParaRPr lang="ru-RU" dirty="0"/>
          </a:p>
        </p:txBody>
      </p:sp>
      <p:pic>
        <p:nvPicPr>
          <p:cNvPr id="8194" name="Picture 2" descr="http://www.maam.ru/upload/blogs/aeebd02122671a56c57b55009a69bc30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828800"/>
            <a:ext cx="57912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</TotalTime>
  <Words>274</Words>
  <PresentationFormat>Экран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«Пескотерапия  как здоровьесберегающий  компонент в коррекционной работе с детьми младшего школьного возраста » </vt:lpstr>
      <vt:lpstr>Часто руки знают, как распутать то,  над чем тщетно бьется разум.  К.Г. Юнг </vt:lpstr>
      <vt:lpstr>История метода песочной терапии</vt:lpstr>
      <vt:lpstr>Слайд 4</vt:lpstr>
      <vt:lpstr>Слайд 5</vt:lpstr>
      <vt:lpstr>Слайд 6</vt:lpstr>
      <vt:lpstr>Для организации песочной терапии потребуются:</vt:lpstr>
      <vt:lpstr>Слайд 8</vt:lpstr>
      <vt:lpstr>Слайд 9</vt:lpstr>
      <vt:lpstr>Слайд 10</vt:lpstr>
      <vt:lpstr>Слайд 11</vt:lpstr>
      <vt:lpstr>Развитие графомоторных навыков. </vt:lpstr>
      <vt:lpstr>Развитие словарного запаса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«Пескотерапия  как здоровьесберегающий  компонент в коррекционной работе с детьми с ОВЗ» </dc:title>
  <dc:creator>Олеся</dc:creator>
  <cp:lastModifiedBy>Windows User</cp:lastModifiedBy>
  <cp:revision>8</cp:revision>
  <dcterms:created xsi:type="dcterms:W3CDTF">2018-03-26T06:01:38Z</dcterms:created>
  <dcterms:modified xsi:type="dcterms:W3CDTF">2018-12-11T08:37:43Z</dcterms:modified>
</cp:coreProperties>
</file>