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4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6962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Monotype Corsiva" pitchFamily="66" charset="0"/>
              </a:rPr>
              <a:t>1</a:t>
            </a:r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</a:rPr>
              <a:t>. Развитие фонематического слуха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Назвать слова только </a:t>
            </a:r>
            <a:r>
              <a:rPr lang="ru-RU" dirty="0" smtClean="0"/>
              <a:t>со звуком </a:t>
            </a:r>
            <a:r>
              <a:rPr lang="ru-RU" dirty="0" smtClean="0"/>
              <a:t>Щ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1981200"/>
            <a:ext cx="6400800" cy="4393722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Щит, угощение, украшение, муха, мошка, четыре, помещение, комната, печаль, Кощей, чтение, помощь, щепка, порошок, вещи, ящик, доски, защита, хищник, мороженное, щи, жакет, косточка, щука, танцы, цыпленок, щель, лес, роща, камень, щебень, щупальца</a:t>
            </a:r>
            <a:endParaRPr lang="ru-RU" sz="3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4176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</a:rPr>
              <a:t>2. Работа в тетрадях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Назови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картинки,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названиях которых есть звук Щ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http://im7-tub-ru.yandex.net/i?id=439480006-34-72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20388011">
            <a:off x="1147585" y="1711984"/>
            <a:ext cx="1828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7-tub-ru.yandex.net/i?id=21435375-28-7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1828800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1-tub-ru.yandex.net/i?id=486067896-69-72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415741">
            <a:off x="6154523" y="1764731"/>
            <a:ext cx="18859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1-tub-ru.yandex.net/i?id=403036762-41-7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4419600"/>
            <a:ext cx="2133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im3-tub-ru.yandex.net/i?id=82233299-66-72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0812719">
            <a:off x="2587841" y="3618987"/>
            <a:ext cx="1849667" cy="1529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im5-tub-ru.yandex.net/i?id=350306944-16-72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302473">
            <a:off x="6303735" y="4309938"/>
            <a:ext cx="182880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://im5-tub-ru.yandex.net/i?id=384192419-59-72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48200" y="3886200"/>
            <a:ext cx="173355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</a:rPr>
              <a:t>3.Дополнительные задания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 Эхо прокричит конец слова, а вы догадайтесь, что это за слово, и проговорите слова целиком»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7696200" cy="4645152"/>
          </a:xfrm>
        </p:spPr>
        <p:txBody>
          <a:bodyPr/>
          <a:lstStyle/>
          <a:p>
            <a:r>
              <a:rPr lang="ru-RU" dirty="0" smtClean="0"/>
              <a:t>Щи-щи-щи – овощи</a:t>
            </a:r>
          </a:p>
          <a:p>
            <a:endParaRPr lang="ru-RU" dirty="0" smtClean="0"/>
          </a:p>
          <a:p>
            <a:r>
              <a:rPr lang="ru-RU" dirty="0" err="1" smtClean="0"/>
              <a:t>Ащ-ащ-ащ</a:t>
            </a:r>
            <a:r>
              <a:rPr lang="ru-RU" dirty="0" smtClean="0"/>
              <a:t> – плащ</a:t>
            </a:r>
          </a:p>
          <a:p>
            <a:endParaRPr lang="ru-RU" dirty="0" smtClean="0"/>
          </a:p>
          <a:p>
            <a:r>
              <a:rPr lang="ru-RU" dirty="0" err="1" smtClean="0"/>
              <a:t>Вель-вель-вель</a:t>
            </a:r>
            <a:r>
              <a:rPr lang="ru-RU" dirty="0" smtClean="0"/>
              <a:t> - щавель</a:t>
            </a:r>
          </a:p>
          <a:p>
            <a:endParaRPr lang="ru-RU" dirty="0" smtClean="0"/>
          </a:p>
          <a:p>
            <a:r>
              <a:rPr lang="ru-RU" dirty="0" smtClean="0"/>
              <a:t>Нок-нок-нок – щенок</a:t>
            </a:r>
          </a:p>
          <a:p>
            <a:endParaRPr lang="ru-RU" dirty="0" smtClean="0"/>
          </a:p>
          <a:p>
            <a:r>
              <a:rPr lang="ru-RU" dirty="0" err="1" smtClean="0"/>
              <a:t>Ющ</a:t>
            </a:r>
            <a:r>
              <a:rPr lang="ru-RU" dirty="0" smtClean="0"/>
              <a:t>- </a:t>
            </a:r>
            <a:r>
              <a:rPr lang="ru-RU" dirty="0" err="1" smtClean="0"/>
              <a:t>ющ-ющ</a:t>
            </a:r>
            <a:r>
              <a:rPr lang="ru-RU" dirty="0" smtClean="0"/>
              <a:t> - плющ</a:t>
            </a:r>
            <a:endParaRPr lang="ru-RU" dirty="0"/>
          </a:p>
        </p:txBody>
      </p:sp>
      <p:pic>
        <p:nvPicPr>
          <p:cNvPr id="4" name="Рисунок 3" descr="http://im1-tub-ru.yandex.net/i?id=403036762-41-7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1828800"/>
            <a:ext cx="142875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3-tub-ru.yandex.net/i?id=275597158-71-7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2133600"/>
            <a:ext cx="14287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0-tub-ru.yandex.net/i?id=276367685-43-72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3124200"/>
            <a:ext cx="13525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1-tub-ru.yandex.net/i?id=486067896-69-7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4419600"/>
            <a:ext cx="14287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5-tub-ru.yandex.net/i?id=384192419-59-72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38600" y="54292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Monotype Corsiva" pitchFamily="66" charset="0"/>
              </a:rPr>
              <a:t>Исправить ошибки, чтобы предложения стали правдивыми.</a:t>
            </a:r>
            <a:endParaRPr lang="ru-RU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Роща растет в щавеле.</a:t>
            </a:r>
          </a:p>
          <a:p>
            <a:r>
              <a:rPr lang="ru-RU" sz="3600" dirty="0" smtClean="0"/>
              <a:t>Конура спит в щенке.</a:t>
            </a:r>
          </a:p>
          <a:p>
            <a:r>
              <a:rPr lang="ru-RU" sz="3600" dirty="0" smtClean="0"/>
              <a:t>Ящик хранится в овощах.</a:t>
            </a:r>
          </a:p>
          <a:p>
            <a:r>
              <a:rPr lang="ru-RU" sz="3600" dirty="0" smtClean="0"/>
              <a:t>Плащ шьет портного.</a:t>
            </a:r>
          </a:p>
          <a:p>
            <a:r>
              <a:rPr lang="ru-RU" sz="3600" dirty="0" smtClean="0"/>
              <a:t>Кашпо посадили в плющ.</a:t>
            </a:r>
            <a:endParaRPr lang="ru-RU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41763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Monotype Corsiva" pitchFamily="66" charset="0"/>
              </a:rPr>
              <a:t>Выучить чистоговорку. Проговорите ее несколько раз сначала в медленном темпе, затем в быстром.</a:t>
            </a:r>
            <a:endParaRPr lang="ru-RU" sz="32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7467600" cy="4949952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Поищу овощей для щавелевых щей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</a:rPr>
              <a:t>Послушать рассказ и назвать слова со звуком Щ. Пересказать  </a:t>
            </a:r>
            <a:endParaRPr lang="ru-RU" sz="36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Бесси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– щенята. Все щенята черные, а щеки и челки у них светлые. Щенята еще слепые, пищат, копошатся в ящике.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Бесси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охраняет своих щенят, рычит на нас, щелкает зубами.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</TotalTime>
  <Words>193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Century Schoolbook</vt:lpstr>
      <vt:lpstr>Monotype Corsiva</vt:lpstr>
      <vt:lpstr>Times New Roman</vt:lpstr>
      <vt:lpstr>Wingdings</vt:lpstr>
      <vt:lpstr>Wingdings 2</vt:lpstr>
      <vt:lpstr>Эркер</vt:lpstr>
      <vt:lpstr>1. Развитие фонематического слуха Назвать слова только со звуком Щ</vt:lpstr>
      <vt:lpstr>2. Работа в тетрадях Назови картинки, в названиях которых есть звук Щ</vt:lpstr>
      <vt:lpstr>3.Дополнительные задания « Эхо прокричит конец слова, а вы догадайтесь, что это за слово, и проговорите слова целиком»</vt:lpstr>
      <vt:lpstr>Исправить ошибки, чтобы предложения стали правдивыми.</vt:lpstr>
      <vt:lpstr>Выучить чистоговорку. Проговорите ее несколько раз сначала в медленном темпе, затем в быстром.</vt:lpstr>
      <vt:lpstr>Послушать рассказ и назвать слова со звуком Щ. Пересказать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Развитие фонематического слуха Назвать слова только слова звуком Щ</dc:title>
  <cp:lastModifiedBy>Логопед</cp:lastModifiedBy>
  <cp:revision>6</cp:revision>
  <dcterms:modified xsi:type="dcterms:W3CDTF">2022-11-23T09:47:27Z</dcterms:modified>
</cp:coreProperties>
</file>