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3" r:id="rId4"/>
    <p:sldId id="264" r:id="rId5"/>
    <p:sldId id="275" r:id="rId6"/>
    <p:sldId id="276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9B5E-B2E6-4404-8B85-0D371E749A4A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A0811-36D6-40A5-91AF-E1D78D723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9B5E-B2E6-4404-8B85-0D371E749A4A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0811-36D6-40A5-91AF-E1D78D723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9B5E-B2E6-4404-8B85-0D371E749A4A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0811-36D6-40A5-91AF-E1D78D723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4B9B5E-B2E6-4404-8B85-0D371E749A4A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FEA0811-36D6-40A5-91AF-E1D78D723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9B5E-B2E6-4404-8B85-0D371E749A4A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0811-36D6-40A5-91AF-E1D78D723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9B5E-B2E6-4404-8B85-0D371E749A4A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0811-36D6-40A5-91AF-E1D78D723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0811-36D6-40A5-91AF-E1D78D723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9B5E-B2E6-4404-8B85-0D371E749A4A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9B5E-B2E6-4404-8B85-0D371E749A4A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0811-36D6-40A5-91AF-E1D78D723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9B5E-B2E6-4404-8B85-0D371E749A4A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0811-36D6-40A5-91AF-E1D78D723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4B9B5E-B2E6-4404-8B85-0D371E749A4A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EA0811-36D6-40A5-91AF-E1D78D723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9B5E-B2E6-4404-8B85-0D371E749A4A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A0811-36D6-40A5-91AF-E1D78D723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4B9B5E-B2E6-4404-8B85-0D371E749A4A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FEA0811-36D6-40A5-91AF-E1D78D723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19138" y="3886200"/>
            <a:ext cx="8424862" cy="271145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7158" y="214290"/>
            <a:ext cx="8572560" cy="285752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Филиал муниципального автономного общеобразовательного учреждения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Абатская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 №2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Болдыревская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Комната Боевой Славы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«Пока мы помним, мы живем»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фото с фотоапарата\DSCN0577.JPG"/>
          <p:cNvPicPr/>
          <p:nvPr/>
        </p:nvPicPr>
        <p:blipFill>
          <a:blip r:embed="rId2" cstate="print"/>
          <a:srcRect l="3528" t="5128" r="7483" b="14530"/>
          <a:stretch>
            <a:fillRect/>
          </a:stretch>
        </p:blipFill>
        <p:spPr bwMode="auto">
          <a:xfrm>
            <a:off x="4143372" y="3286124"/>
            <a:ext cx="435768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43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42910" y="428604"/>
            <a:ext cx="80010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 февраля 2012 года, в годовщину памяти односельчанина – ученика школы, трагически погибшего Субботина А.А, в здании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Болдыревской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средней школы была открыта комната Боевой Славы.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Инициатором создания комнаты Боевой Славы была сельская учительница математики Гостева Людмила Георгиевна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27 апреля  2015 года в честь памяти Семенова Иосифа Антоновича на стене школы установлена мемориальная доска.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Основная цель работы комнаты Боевой Славы - повысить интерес молодежи к истории Отечества, сформировать готовность к достойному и самоотверженному служению обществу и государству, к выполнению обязанностей по защите Отечества, сформировать чувства любви к малой родине, исторического сознания, гордости и достоинства у подрастающего поколения россиян.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На базе школьной комнаты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Боевой Славы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работает отряд «Память»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631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357166"/>
            <a:ext cx="8643998" cy="11430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Особое место в экспозиции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комнаты Боевой Славы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занимает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стенд «Солдаты Победы»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7E3055BD-F705-464A-8BB7-839EB676985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1"/>
            <a:ext cx="37862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6C3E0365-63A1-4244-A043-631B49A055C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08126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532DCDDD-8E4A-4888-AB88-4EA11172F2CF.jpeg"/>
          <p:cNvPicPr/>
          <p:nvPr/>
        </p:nvPicPr>
        <p:blipFill>
          <a:blip r:embed="rId4" cstate="print"/>
          <a:srcRect l="2241" t="39043" r="9600" b="2715"/>
          <a:stretch>
            <a:fillRect/>
          </a:stretch>
        </p:blipFill>
        <p:spPr bwMode="auto">
          <a:xfrm>
            <a:off x="3143240" y="4000504"/>
            <a:ext cx="2714644" cy="266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13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57158" y="428604"/>
            <a:ext cx="864399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экспозиции представлены фотографии </a:t>
            </a:r>
            <a:r>
              <a:rPr lang="ru-RU" sz="2400" dirty="0" smtClean="0"/>
              <a:t>тружеников тыла</a:t>
            </a:r>
            <a:endParaRPr lang="ru-RU" sz="2400" dirty="0"/>
          </a:p>
        </p:txBody>
      </p:sp>
      <p:pic>
        <p:nvPicPr>
          <p:cNvPr id="7" name="Рисунок 6" descr="C:\Users\User\Desktop\68EF7CA2-CF34-4EEE-A194-2E2B870DD778.jpeg"/>
          <p:cNvPicPr/>
          <p:nvPr/>
        </p:nvPicPr>
        <p:blipFill>
          <a:blip r:embed="rId2" cstate="print"/>
          <a:srcRect l="6903"/>
          <a:stretch>
            <a:fillRect/>
          </a:stretch>
        </p:blipFill>
        <p:spPr bwMode="auto">
          <a:xfrm>
            <a:off x="714348" y="1071546"/>
            <a:ext cx="7814397" cy="494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20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C02824FF-BE0C-4FA9-9BEE-5AEB21CEAE3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42968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152400"/>
            <a:ext cx="7358114" cy="919146"/>
          </a:xfrm>
        </p:spPr>
        <p:txBody>
          <a:bodyPr/>
          <a:lstStyle/>
          <a:p>
            <a:pPr algn="ctr"/>
            <a:r>
              <a:rPr lang="ru-RU" dirty="0" smtClean="0"/>
              <a:t>Учитель и война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86238" cy="9191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Бессмертный полк </a:t>
            </a:r>
            <a:endParaRPr lang="ru-RU" dirty="0"/>
          </a:p>
        </p:txBody>
      </p:sp>
      <p:pic>
        <p:nvPicPr>
          <p:cNvPr id="3" name="Рисунок 2" descr="C:\Users\User\Desktop\4F34C8E4-8D98-474F-B11A-5A243FD3B13C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7166"/>
            <a:ext cx="3643338" cy="599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6904" t="12678" r="16051" b="26212"/>
          <a:stretch>
            <a:fillRect/>
          </a:stretch>
        </p:blipFill>
        <p:spPr bwMode="auto">
          <a:xfrm>
            <a:off x="428596" y="3929066"/>
            <a:ext cx="4286280" cy="240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27547155-2000-484C-920B-28183A20583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721523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229600" cy="1071570"/>
          </a:xfrm>
        </p:spPr>
        <p:txBody>
          <a:bodyPr/>
          <a:lstStyle/>
          <a:p>
            <a:r>
              <a:rPr lang="ru-RU" dirty="0" smtClean="0"/>
              <a:t>   Афганистан болит в моей душе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26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Desktop\9D1E9A04-4261-49DC-8882-FAFE6C2BEE3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629483">
            <a:off x="404062" y="820267"/>
            <a:ext cx="3953150" cy="188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A95EBFBD-A698-466A-A654-BDCBDB837FE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979916">
            <a:off x="5774252" y="173182"/>
            <a:ext cx="2126930" cy="297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B0CAFD49-179B-4443-AF0E-2EBFD0501A35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381151" y="1833767"/>
            <a:ext cx="2596012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Материалы поисковой работы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20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224</TotalTime>
  <Words>78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Филиал муниципального автономного общеобразовательного учреждения Абатская средняя общеобразовательная школа №2 Болдыревская средняя общеобразовательная школа Комната Боевой Славы «Пока мы помним, мы живем»</vt:lpstr>
      <vt:lpstr>Слайд 2</vt:lpstr>
      <vt:lpstr>Особое место в экспозиции комнаты Боевой Славы занимает стенд «Солдаты Победы»</vt:lpstr>
      <vt:lpstr>Слайд 4</vt:lpstr>
      <vt:lpstr>Учитель и война </vt:lpstr>
      <vt:lpstr>Бессмертный полк </vt:lpstr>
      <vt:lpstr>   Афганистан болит в моей душе</vt:lpstr>
      <vt:lpstr>       Материалы поисковой работы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2017-03-24T13:55:43Z</dcterms:created>
  <dcterms:modified xsi:type="dcterms:W3CDTF">2020-01-21T09:40:00Z</dcterms:modified>
</cp:coreProperties>
</file>