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9D69-1F0D-40CF-A909-D4CBC7E8157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3BD79-2CC4-4170-9204-3BDD22F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947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9D69-1F0D-40CF-A909-D4CBC7E8157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3BD79-2CC4-4170-9204-3BDD22F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127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9D69-1F0D-40CF-A909-D4CBC7E8157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3BD79-2CC4-4170-9204-3BDD22F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4878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9D69-1F0D-40CF-A909-D4CBC7E8157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3BD79-2CC4-4170-9204-3BDD22F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3509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9D69-1F0D-40CF-A909-D4CBC7E8157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3BD79-2CC4-4170-9204-3BDD22F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050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9D69-1F0D-40CF-A909-D4CBC7E8157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3BD79-2CC4-4170-9204-3BDD22F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891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9D69-1F0D-40CF-A909-D4CBC7E8157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3BD79-2CC4-4170-9204-3BDD22F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5884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9D69-1F0D-40CF-A909-D4CBC7E8157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3BD79-2CC4-4170-9204-3BDD22F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963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9D69-1F0D-40CF-A909-D4CBC7E8157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3BD79-2CC4-4170-9204-3BDD22F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334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9D69-1F0D-40CF-A909-D4CBC7E8157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3BD79-2CC4-4170-9204-3BDD22F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10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E9D69-1F0D-40CF-A909-D4CBC7E8157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73BD79-2CC4-4170-9204-3BDD22F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48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BE9D69-1F0D-40CF-A909-D4CBC7E8157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73BD79-2CC4-4170-9204-3BDD22F43C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00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5" name="пыль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020272" y="5445224"/>
            <a:ext cx="648072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80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04" y="116632"/>
            <a:ext cx="8898492" cy="6624736"/>
          </a:xfrm>
        </p:spPr>
      </p:pic>
      <p:pic>
        <p:nvPicPr>
          <p:cNvPr id="2" name="Детские Новогодние Минусовки - Ледяная девочка (-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80700" y="5301208"/>
            <a:ext cx="243027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74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1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4" y="0"/>
            <a:ext cx="9087345" cy="6858000"/>
          </a:xfrm>
        </p:spPr>
      </p:pic>
      <p:pic>
        <p:nvPicPr>
          <p:cNvPr id="5" name="игра - мы сейчас пойдем направо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907704" y="188640"/>
            <a:ext cx="360040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7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20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Экран (4:3)</PresentationFormat>
  <Paragraphs>0</Paragraphs>
  <Slides>3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Александр</cp:lastModifiedBy>
  <cp:revision>4</cp:revision>
  <dcterms:created xsi:type="dcterms:W3CDTF">2023-12-07T14:33:16Z</dcterms:created>
  <dcterms:modified xsi:type="dcterms:W3CDTF">2023-12-13T06:11:08Z</dcterms:modified>
</cp:coreProperties>
</file>