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94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12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7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09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50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91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88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96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33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11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487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E9D69-1F0D-40CF-A909-D4CBC7E8157D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3BD79-2CC4-4170-9204-3BDD22F4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0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пы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5445224"/>
            <a:ext cx="64807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4" y="116632"/>
            <a:ext cx="8898492" cy="6624736"/>
          </a:xfrm>
        </p:spPr>
      </p:pic>
      <p:pic>
        <p:nvPicPr>
          <p:cNvPr id="2" name="Детские Новогодние Минусовки - Ледяная девочка 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0700" y="5301208"/>
            <a:ext cx="24302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0"/>
            <a:ext cx="9087345" cy="6858000"/>
          </a:xfrm>
        </p:spPr>
      </p:pic>
      <p:pic>
        <p:nvPicPr>
          <p:cNvPr id="5" name="игра - мы сейчас пойдем направ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188640"/>
            <a:ext cx="36004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7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Office PowerPoint</Application>
  <PresentationFormat>Экран (4:3)</PresentationFormat>
  <Paragraphs>0</Paragraphs>
  <Slides>3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Александр</cp:lastModifiedBy>
  <cp:revision>4</cp:revision>
  <dcterms:created xsi:type="dcterms:W3CDTF">2023-12-07T14:33:16Z</dcterms:created>
  <dcterms:modified xsi:type="dcterms:W3CDTF">2023-12-13T06:11:08Z</dcterms:modified>
</cp:coreProperties>
</file>